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837" r:id="rId5"/>
    <p:sldMasterId id="2147484094" r:id="rId6"/>
    <p:sldMasterId id="2147484106" r:id="rId7"/>
    <p:sldMasterId id="2147484118" r:id="rId8"/>
    <p:sldMasterId id="2147484130" r:id="rId9"/>
    <p:sldMasterId id="2147484142" r:id="rId10"/>
    <p:sldMasterId id="2147484154" r:id="rId11"/>
    <p:sldMasterId id="2147484166" r:id="rId12"/>
    <p:sldMasterId id="2147484178" r:id="rId13"/>
    <p:sldMasterId id="2147484190" r:id="rId14"/>
  </p:sldMasterIdLst>
  <p:notesMasterIdLst>
    <p:notesMasterId r:id="rId291"/>
  </p:notesMasterIdLst>
  <p:sldIdLst>
    <p:sldId id="257" r:id="rId15"/>
    <p:sldId id="423" r:id="rId16"/>
    <p:sldId id="258" r:id="rId17"/>
    <p:sldId id="259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511" r:id="rId26"/>
    <p:sldId id="515" r:id="rId27"/>
    <p:sldId id="516" r:id="rId28"/>
    <p:sldId id="517" r:id="rId29"/>
    <p:sldId id="271" r:id="rId30"/>
    <p:sldId id="299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278" r:id="rId49"/>
    <p:sldId id="270" r:id="rId50"/>
    <p:sldId id="268" r:id="rId51"/>
    <p:sldId id="281" r:id="rId52"/>
    <p:sldId id="401" r:id="rId53"/>
    <p:sldId id="402" r:id="rId54"/>
    <p:sldId id="403" r:id="rId55"/>
    <p:sldId id="404" r:id="rId56"/>
    <p:sldId id="405" r:id="rId57"/>
    <p:sldId id="406" r:id="rId58"/>
    <p:sldId id="407" r:id="rId59"/>
    <p:sldId id="408" r:id="rId60"/>
    <p:sldId id="409" r:id="rId61"/>
    <p:sldId id="410" r:id="rId62"/>
    <p:sldId id="411" r:id="rId63"/>
    <p:sldId id="412" r:id="rId64"/>
    <p:sldId id="413" r:id="rId65"/>
    <p:sldId id="414" r:id="rId66"/>
    <p:sldId id="415" r:id="rId67"/>
    <p:sldId id="633" r:id="rId68"/>
    <p:sldId id="634" r:id="rId69"/>
    <p:sldId id="635" r:id="rId70"/>
    <p:sldId id="636" r:id="rId71"/>
    <p:sldId id="637" r:id="rId72"/>
    <p:sldId id="638" r:id="rId73"/>
    <p:sldId id="640" r:id="rId74"/>
    <p:sldId id="641" r:id="rId75"/>
    <p:sldId id="642" r:id="rId76"/>
    <p:sldId id="643" r:id="rId77"/>
    <p:sldId id="644" r:id="rId78"/>
    <p:sldId id="645" r:id="rId79"/>
    <p:sldId id="646" r:id="rId80"/>
    <p:sldId id="639" r:id="rId81"/>
    <p:sldId id="596" r:id="rId82"/>
    <p:sldId id="597" r:id="rId83"/>
    <p:sldId id="598" r:id="rId84"/>
    <p:sldId id="599" r:id="rId85"/>
    <p:sldId id="600" r:id="rId86"/>
    <p:sldId id="601" r:id="rId87"/>
    <p:sldId id="647" r:id="rId88"/>
    <p:sldId id="620" r:id="rId89"/>
    <p:sldId id="621" r:id="rId90"/>
    <p:sldId id="622" r:id="rId91"/>
    <p:sldId id="623" r:id="rId92"/>
    <p:sldId id="624" r:id="rId93"/>
    <p:sldId id="625" r:id="rId94"/>
    <p:sldId id="626" r:id="rId95"/>
    <p:sldId id="627" r:id="rId96"/>
    <p:sldId id="608" r:id="rId97"/>
    <p:sldId id="628" r:id="rId98"/>
    <p:sldId id="629" r:id="rId99"/>
    <p:sldId id="630" r:id="rId100"/>
    <p:sldId id="631" r:id="rId101"/>
    <p:sldId id="632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514" r:id="rId112"/>
    <p:sldId id="609" r:id="rId113"/>
    <p:sldId id="648" r:id="rId114"/>
    <p:sldId id="649" r:id="rId115"/>
    <p:sldId id="651" r:id="rId116"/>
    <p:sldId id="652" r:id="rId117"/>
    <p:sldId id="653" r:id="rId118"/>
    <p:sldId id="654" r:id="rId119"/>
    <p:sldId id="655" r:id="rId120"/>
    <p:sldId id="656" r:id="rId121"/>
    <p:sldId id="657" r:id="rId122"/>
    <p:sldId id="658" r:id="rId123"/>
    <p:sldId id="659" r:id="rId124"/>
    <p:sldId id="660" r:id="rId125"/>
    <p:sldId id="661" r:id="rId126"/>
    <p:sldId id="662" r:id="rId127"/>
    <p:sldId id="663" r:id="rId128"/>
    <p:sldId id="664" r:id="rId129"/>
    <p:sldId id="650" r:id="rId130"/>
    <p:sldId id="571" r:id="rId131"/>
    <p:sldId id="572" r:id="rId132"/>
    <p:sldId id="573" r:id="rId133"/>
    <p:sldId id="574" r:id="rId134"/>
    <p:sldId id="575" r:id="rId135"/>
    <p:sldId id="576" r:id="rId136"/>
    <p:sldId id="577" r:id="rId137"/>
    <p:sldId id="578" r:id="rId138"/>
    <p:sldId id="579" r:id="rId139"/>
    <p:sldId id="580" r:id="rId140"/>
    <p:sldId id="581" r:id="rId141"/>
    <p:sldId id="582" r:id="rId142"/>
    <p:sldId id="583" r:id="rId143"/>
    <p:sldId id="584" r:id="rId144"/>
    <p:sldId id="585" r:id="rId145"/>
    <p:sldId id="586" r:id="rId146"/>
    <p:sldId id="587" r:id="rId147"/>
    <p:sldId id="588" r:id="rId148"/>
    <p:sldId id="589" r:id="rId149"/>
    <p:sldId id="590" r:id="rId150"/>
    <p:sldId id="591" r:id="rId151"/>
    <p:sldId id="592" r:id="rId152"/>
    <p:sldId id="593" r:id="rId153"/>
    <p:sldId id="594" r:id="rId154"/>
    <p:sldId id="595" r:id="rId155"/>
    <p:sldId id="610" r:id="rId156"/>
    <p:sldId id="459" r:id="rId157"/>
    <p:sldId id="460" r:id="rId158"/>
    <p:sldId id="461" r:id="rId159"/>
    <p:sldId id="462" r:id="rId160"/>
    <p:sldId id="463" r:id="rId161"/>
    <p:sldId id="464" r:id="rId162"/>
    <p:sldId id="465" r:id="rId163"/>
    <p:sldId id="466" r:id="rId164"/>
    <p:sldId id="467" r:id="rId165"/>
    <p:sldId id="468" r:id="rId166"/>
    <p:sldId id="469" r:id="rId167"/>
    <p:sldId id="470" r:id="rId168"/>
    <p:sldId id="471" r:id="rId169"/>
    <p:sldId id="472" r:id="rId170"/>
    <p:sldId id="473" r:id="rId171"/>
    <p:sldId id="474" r:id="rId172"/>
    <p:sldId id="475" r:id="rId173"/>
    <p:sldId id="476" r:id="rId174"/>
    <p:sldId id="477" r:id="rId175"/>
    <p:sldId id="478" r:id="rId176"/>
    <p:sldId id="479" r:id="rId177"/>
    <p:sldId id="480" r:id="rId178"/>
    <p:sldId id="481" r:id="rId179"/>
    <p:sldId id="482" r:id="rId180"/>
    <p:sldId id="483" r:id="rId181"/>
    <p:sldId id="484" r:id="rId182"/>
    <p:sldId id="611" r:id="rId183"/>
    <p:sldId id="560" r:id="rId184"/>
    <p:sldId id="561" r:id="rId185"/>
    <p:sldId id="562" r:id="rId186"/>
    <p:sldId id="563" r:id="rId187"/>
    <p:sldId id="564" r:id="rId188"/>
    <p:sldId id="565" r:id="rId189"/>
    <p:sldId id="566" r:id="rId190"/>
    <p:sldId id="567" r:id="rId191"/>
    <p:sldId id="568" r:id="rId192"/>
    <p:sldId id="569" r:id="rId193"/>
    <p:sldId id="570" r:id="rId194"/>
    <p:sldId id="613" r:id="rId195"/>
    <p:sldId id="550" r:id="rId196"/>
    <p:sldId id="551" r:id="rId197"/>
    <p:sldId id="552" r:id="rId198"/>
    <p:sldId id="553" r:id="rId199"/>
    <p:sldId id="554" r:id="rId200"/>
    <p:sldId id="555" r:id="rId201"/>
    <p:sldId id="556" r:id="rId202"/>
    <p:sldId id="557" r:id="rId203"/>
    <p:sldId id="558" r:id="rId204"/>
    <p:sldId id="559" r:id="rId205"/>
    <p:sldId id="612" r:id="rId206"/>
    <p:sldId id="534" r:id="rId207"/>
    <p:sldId id="535" r:id="rId208"/>
    <p:sldId id="536" r:id="rId209"/>
    <p:sldId id="537" r:id="rId210"/>
    <p:sldId id="538" r:id="rId211"/>
    <p:sldId id="539" r:id="rId212"/>
    <p:sldId id="540" r:id="rId213"/>
    <p:sldId id="541" r:id="rId214"/>
    <p:sldId id="542" r:id="rId215"/>
    <p:sldId id="543" r:id="rId216"/>
    <p:sldId id="544" r:id="rId217"/>
    <p:sldId id="545" r:id="rId218"/>
    <p:sldId id="547" r:id="rId219"/>
    <p:sldId id="548" r:id="rId220"/>
    <p:sldId id="549" r:id="rId221"/>
    <p:sldId id="614" r:id="rId222"/>
    <p:sldId id="519" r:id="rId223"/>
    <p:sldId id="520" r:id="rId224"/>
    <p:sldId id="521" r:id="rId225"/>
    <p:sldId id="522" r:id="rId226"/>
    <p:sldId id="523" r:id="rId227"/>
    <p:sldId id="524" r:id="rId228"/>
    <p:sldId id="525" r:id="rId229"/>
    <p:sldId id="526" r:id="rId230"/>
    <p:sldId id="527" r:id="rId231"/>
    <p:sldId id="528" r:id="rId232"/>
    <p:sldId id="529" r:id="rId233"/>
    <p:sldId id="530" r:id="rId234"/>
    <p:sldId id="615" r:id="rId235"/>
    <p:sldId id="531" r:id="rId236"/>
    <p:sldId id="532" r:id="rId237"/>
    <p:sldId id="533" r:id="rId238"/>
    <p:sldId id="616" r:id="rId239"/>
    <p:sldId id="325" r:id="rId240"/>
    <p:sldId id="326" r:id="rId241"/>
    <p:sldId id="327" r:id="rId242"/>
    <p:sldId id="328" r:id="rId243"/>
    <p:sldId id="619" r:id="rId244"/>
    <p:sldId id="617" r:id="rId245"/>
    <p:sldId id="602" r:id="rId246"/>
    <p:sldId id="603" r:id="rId247"/>
    <p:sldId id="604" r:id="rId248"/>
    <p:sldId id="605" r:id="rId249"/>
    <p:sldId id="606" r:id="rId250"/>
    <p:sldId id="607" r:id="rId251"/>
    <p:sldId id="618" r:id="rId252"/>
    <p:sldId id="329" r:id="rId253"/>
    <p:sldId id="282" r:id="rId254"/>
    <p:sldId id="416" r:id="rId255"/>
    <p:sldId id="417" r:id="rId256"/>
    <p:sldId id="418" r:id="rId257"/>
    <p:sldId id="419" r:id="rId258"/>
    <p:sldId id="420" r:id="rId259"/>
    <p:sldId id="421" r:id="rId260"/>
    <p:sldId id="422" r:id="rId261"/>
    <p:sldId id="513" r:id="rId262"/>
    <p:sldId id="287" r:id="rId263"/>
    <p:sldId id="319" r:id="rId264"/>
    <p:sldId id="320" r:id="rId265"/>
    <p:sldId id="321" r:id="rId266"/>
    <p:sldId id="322" r:id="rId267"/>
    <p:sldId id="323" r:id="rId268"/>
    <p:sldId id="324" r:id="rId269"/>
    <p:sldId id="291" r:id="rId270"/>
    <p:sldId id="292" r:id="rId271"/>
    <p:sldId id="381" r:id="rId272"/>
    <p:sldId id="382" r:id="rId273"/>
    <p:sldId id="383" r:id="rId274"/>
    <p:sldId id="384" r:id="rId275"/>
    <p:sldId id="385" r:id="rId276"/>
    <p:sldId id="386" r:id="rId277"/>
    <p:sldId id="387" r:id="rId278"/>
    <p:sldId id="388" r:id="rId279"/>
    <p:sldId id="389" r:id="rId280"/>
    <p:sldId id="390" r:id="rId281"/>
    <p:sldId id="391" r:id="rId282"/>
    <p:sldId id="392" r:id="rId283"/>
    <p:sldId id="294" r:id="rId284"/>
    <p:sldId id="393" r:id="rId285"/>
    <p:sldId id="296" r:id="rId286"/>
    <p:sldId id="297" r:id="rId287"/>
    <p:sldId id="298" r:id="rId288"/>
    <p:sldId id="380" r:id="rId289"/>
    <p:sldId id="518" r:id="rId29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  <a:srgbClr val="00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63" Type="http://schemas.openxmlformats.org/officeDocument/2006/relationships/slide" Target="slides/slide49.xml"/><Relationship Id="rId84" Type="http://schemas.openxmlformats.org/officeDocument/2006/relationships/slide" Target="slides/slide70.xml"/><Relationship Id="rId138" Type="http://schemas.openxmlformats.org/officeDocument/2006/relationships/slide" Target="slides/slide124.xml"/><Relationship Id="rId159" Type="http://schemas.openxmlformats.org/officeDocument/2006/relationships/slide" Target="slides/slide145.xml"/><Relationship Id="rId170" Type="http://schemas.openxmlformats.org/officeDocument/2006/relationships/slide" Target="slides/slide156.xml"/><Relationship Id="rId191" Type="http://schemas.openxmlformats.org/officeDocument/2006/relationships/slide" Target="slides/slide177.xml"/><Relationship Id="rId205" Type="http://schemas.openxmlformats.org/officeDocument/2006/relationships/slide" Target="slides/slide191.xml"/><Relationship Id="rId226" Type="http://schemas.openxmlformats.org/officeDocument/2006/relationships/slide" Target="slides/slide212.xml"/><Relationship Id="rId247" Type="http://schemas.openxmlformats.org/officeDocument/2006/relationships/slide" Target="slides/slide233.xml"/><Relationship Id="rId107" Type="http://schemas.openxmlformats.org/officeDocument/2006/relationships/slide" Target="slides/slide93.xml"/><Relationship Id="rId268" Type="http://schemas.openxmlformats.org/officeDocument/2006/relationships/slide" Target="slides/slide254.xml"/><Relationship Id="rId289" Type="http://schemas.openxmlformats.org/officeDocument/2006/relationships/slide" Target="slides/slide27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53" Type="http://schemas.openxmlformats.org/officeDocument/2006/relationships/slide" Target="slides/slide39.xml"/><Relationship Id="rId74" Type="http://schemas.openxmlformats.org/officeDocument/2006/relationships/slide" Target="slides/slide60.xml"/><Relationship Id="rId128" Type="http://schemas.openxmlformats.org/officeDocument/2006/relationships/slide" Target="slides/slide114.xml"/><Relationship Id="rId149" Type="http://schemas.openxmlformats.org/officeDocument/2006/relationships/slide" Target="slides/slide135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1.xml"/><Relationship Id="rId160" Type="http://schemas.openxmlformats.org/officeDocument/2006/relationships/slide" Target="slides/slide146.xml"/><Relationship Id="rId181" Type="http://schemas.openxmlformats.org/officeDocument/2006/relationships/slide" Target="slides/slide167.xml"/><Relationship Id="rId216" Type="http://schemas.openxmlformats.org/officeDocument/2006/relationships/slide" Target="slides/slide202.xml"/><Relationship Id="rId237" Type="http://schemas.openxmlformats.org/officeDocument/2006/relationships/slide" Target="slides/slide223.xml"/><Relationship Id="rId258" Type="http://schemas.openxmlformats.org/officeDocument/2006/relationships/slide" Target="slides/slide244.xml"/><Relationship Id="rId279" Type="http://schemas.openxmlformats.org/officeDocument/2006/relationships/slide" Target="slides/slide265.xml"/><Relationship Id="rId22" Type="http://schemas.openxmlformats.org/officeDocument/2006/relationships/slide" Target="slides/slide8.xml"/><Relationship Id="rId43" Type="http://schemas.openxmlformats.org/officeDocument/2006/relationships/slide" Target="slides/slide29.xml"/><Relationship Id="rId64" Type="http://schemas.openxmlformats.org/officeDocument/2006/relationships/slide" Target="slides/slide50.xml"/><Relationship Id="rId118" Type="http://schemas.openxmlformats.org/officeDocument/2006/relationships/slide" Target="slides/slide104.xml"/><Relationship Id="rId139" Type="http://schemas.openxmlformats.org/officeDocument/2006/relationships/slide" Target="slides/slide125.xml"/><Relationship Id="rId290" Type="http://schemas.openxmlformats.org/officeDocument/2006/relationships/slide" Target="slides/slide276.xml"/><Relationship Id="rId85" Type="http://schemas.openxmlformats.org/officeDocument/2006/relationships/slide" Target="slides/slide71.xml"/><Relationship Id="rId150" Type="http://schemas.openxmlformats.org/officeDocument/2006/relationships/slide" Target="slides/slide136.xml"/><Relationship Id="rId171" Type="http://schemas.openxmlformats.org/officeDocument/2006/relationships/slide" Target="slides/slide157.xml"/><Relationship Id="rId192" Type="http://schemas.openxmlformats.org/officeDocument/2006/relationships/slide" Target="slides/slide178.xml"/><Relationship Id="rId206" Type="http://schemas.openxmlformats.org/officeDocument/2006/relationships/slide" Target="slides/slide192.xml"/><Relationship Id="rId227" Type="http://schemas.openxmlformats.org/officeDocument/2006/relationships/slide" Target="slides/slide213.xml"/><Relationship Id="rId248" Type="http://schemas.openxmlformats.org/officeDocument/2006/relationships/slide" Target="slides/slide234.xml"/><Relationship Id="rId269" Type="http://schemas.openxmlformats.org/officeDocument/2006/relationships/slide" Target="slides/slide255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9.xml"/><Relationship Id="rId108" Type="http://schemas.openxmlformats.org/officeDocument/2006/relationships/slide" Target="slides/slide94.xml"/><Relationship Id="rId129" Type="http://schemas.openxmlformats.org/officeDocument/2006/relationships/slide" Target="slides/slide115.xml"/><Relationship Id="rId280" Type="http://schemas.openxmlformats.org/officeDocument/2006/relationships/slide" Target="slides/slide266.xml"/><Relationship Id="rId54" Type="http://schemas.openxmlformats.org/officeDocument/2006/relationships/slide" Target="slides/slide40.xml"/><Relationship Id="rId75" Type="http://schemas.openxmlformats.org/officeDocument/2006/relationships/slide" Target="slides/slide61.xml"/><Relationship Id="rId96" Type="http://schemas.openxmlformats.org/officeDocument/2006/relationships/slide" Target="slides/slide82.xml"/><Relationship Id="rId140" Type="http://schemas.openxmlformats.org/officeDocument/2006/relationships/slide" Target="slides/slide126.xml"/><Relationship Id="rId161" Type="http://schemas.openxmlformats.org/officeDocument/2006/relationships/slide" Target="slides/slide147.xml"/><Relationship Id="rId182" Type="http://schemas.openxmlformats.org/officeDocument/2006/relationships/slide" Target="slides/slide168.xml"/><Relationship Id="rId217" Type="http://schemas.openxmlformats.org/officeDocument/2006/relationships/slide" Target="slides/slide203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24.xml"/><Relationship Id="rId259" Type="http://schemas.openxmlformats.org/officeDocument/2006/relationships/slide" Target="slides/slide245.xml"/><Relationship Id="rId23" Type="http://schemas.openxmlformats.org/officeDocument/2006/relationships/slide" Target="slides/slide9.xml"/><Relationship Id="rId119" Type="http://schemas.openxmlformats.org/officeDocument/2006/relationships/slide" Target="slides/slide105.xml"/><Relationship Id="rId270" Type="http://schemas.openxmlformats.org/officeDocument/2006/relationships/slide" Target="slides/slide256.xml"/><Relationship Id="rId291" Type="http://schemas.openxmlformats.org/officeDocument/2006/relationships/notesMaster" Target="notesMasters/notesMaster1.xml"/><Relationship Id="rId44" Type="http://schemas.openxmlformats.org/officeDocument/2006/relationships/slide" Target="slides/slide30.xml"/><Relationship Id="rId65" Type="http://schemas.openxmlformats.org/officeDocument/2006/relationships/slide" Target="slides/slide51.xml"/><Relationship Id="rId86" Type="http://schemas.openxmlformats.org/officeDocument/2006/relationships/slide" Target="slides/slide72.xml"/><Relationship Id="rId130" Type="http://schemas.openxmlformats.org/officeDocument/2006/relationships/slide" Target="slides/slide116.xml"/><Relationship Id="rId151" Type="http://schemas.openxmlformats.org/officeDocument/2006/relationships/slide" Target="slides/slide137.xml"/><Relationship Id="rId172" Type="http://schemas.openxmlformats.org/officeDocument/2006/relationships/slide" Target="slides/slide158.xml"/><Relationship Id="rId193" Type="http://schemas.openxmlformats.org/officeDocument/2006/relationships/slide" Target="slides/slide179.xml"/><Relationship Id="rId207" Type="http://schemas.openxmlformats.org/officeDocument/2006/relationships/slide" Target="slides/slide193.xml"/><Relationship Id="rId228" Type="http://schemas.openxmlformats.org/officeDocument/2006/relationships/slide" Target="slides/slide214.xml"/><Relationship Id="rId249" Type="http://schemas.openxmlformats.org/officeDocument/2006/relationships/slide" Target="slides/slide235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5.xml"/><Relationship Id="rId260" Type="http://schemas.openxmlformats.org/officeDocument/2006/relationships/slide" Target="slides/slide246.xml"/><Relationship Id="rId281" Type="http://schemas.openxmlformats.org/officeDocument/2006/relationships/slide" Target="slides/slide267.xml"/><Relationship Id="rId34" Type="http://schemas.openxmlformats.org/officeDocument/2006/relationships/slide" Target="slides/slide20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20" Type="http://schemas.openxmlformats.org/officeDocument/2006/relationships/slide" Target="slides/slide106.xml"/><Relationship Id="rId141" Type="http://schemas.openxmlformats.org/officeDocument/2006/relationships/slide" Target="slides/slide12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162" Type="http://schemas.openxmlformats.org/officeDocument/2006/relationships/slide" Target="slides/slide148.xml"/><Relationship Id="rId183" Type="http://schemas.openxmlformats.org/officeDocument/2006/relationships/slide" Target="slides/slide169.xml"/><Relationship Id="rId213" Type="http://schemas.openxmlformats.org/officeDocument/2006/relationships/slide" Target="slides/slide199.xml"/><Relationship Id="rId218" Type="http://schemas.openxmlformats.org/officeDocument/2006/relationships/slide" Target="slides/slide204.xml"/><Relationship Id="rId234" Type="http://schemas.openxmlformats.org/officeDocument/2006/relationships/slide" Target="slides/slide220.xml"/><Relationship Id="rId239" Type="http://schemas.openxmlformats.org/officeDocument/2006/relationships/slide" Target="slides/slide22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50" Type="http://schemas.openxmlformats.org/officeDocument/2006/relationships/slide" Target="slides/slide236.xml"/><Relationship Id="rId255" Type="http://schemas.openxmlformats.org/officeDocument/2006/relationships/slide" Target="slides/slide241.xml"/><Relationship Id="rId271" Type="http://schemas.openxmlformats.org/officeDocument/2006/relationships/slide" Target="slides/slide257.xml"/><Relationship Id="rId276" Type="http://schemas.openxmlformats.org/officeDocument/2006/relationships/slide" Target="slides/slide262.xml"/><Relationship Id="rId292" Type="http://schemas.openxmlformats.org/officeDocument/2006/relationships/presProps" Target="presProps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slide" Target="slides/slide117.xml"/><Relationship Id="rId136" Type="http://schemas.openxmlformats.org/officeDocument/2006/relationships/slide" Target="slides/slide122.xml"/><Relationship Id="rId157" Type="http://schemas.openxmlformats.org/officeDocument/2006/relationships/slide" Target="slides/slide143.xml"/><Relationship Id="rId178" Type="http://schemas.openxmlformats.org/officeDocument/2006/relationships/slide" Target="slides/slide164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52" Type="http://schemas.openxmlformats.org/officeDocument/2006/relationships/slide" Target="slides/slide138.xml"/><Relationship Id="rId173" Type="http://schemas.openxmlformats.org/officeDocument/2006/relationships/slide" Target="slides/slide159.xml"/><Relationship Id="rId194" Type="http://schemas.openxmlformats.org/officeDocument/2006/relationships/slide" Target="slides/slide180.xml"/><Relationship Id="rId199" Type="http://schemas.openxmlformats.org/officeDocument/2006/relationships/slide" Target="slides/slide185.xml"/><Relationship Id="rId203" Type="http://schemas.openxmlformats.org/officeDocument/2006/relationships/slide" Target="slides/slide189.xml"/><Relationship Id="rId208" Type="http://schemas.openxmlformats.org/officeDocument/2006/relationships/slide" Target="slides/slide194.xml"/><Relationship Id="rId229" Type="http://schemas.openxmlformats.org/officeDocument/2006/relationships/slide" Target="slides/slide215.xml"/><Relationship Id="rId19" Type="http://schemas.openxmlformats.org/officeDocument/2006/relationships/slide" Target="slides/slide5.xml"/><Relationship Id="rId224" Type="http://schemas.openxmlformats.org/officeDocument/2006/relationships/slide" Target="slides/slide210.xml"/><Relationship Id="rId240" Type="http://schemas.openxmlformats.org/officeDocument/2006/relationships/slide" Target="slides/slide226.xml"/><Relationship Id="rId245" Type="http://schemas.openxmlformats.org/officeDocument/2006/relationships/slide" Target="slides/slide231.xml"/><Relationship Id="rId261" Type="http://schemas.openxmlformats.org/officeDocument/2006/relationships/slide" Target="slides/slide247.xml"/><Relationship Id="rId266" Type="http://schemas.openxmlformats.org/officeDocument/2006/relationships/slide" Target="slides/slide252.xml"/><Relationship Id="rId287" Type="http://schemas.openxmlformats.org/officeDocument/2006/relationships/slide" Target="slides/slide27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slide" Target="slides/slide112.xml"/><Relationship Id="rId147" Type="http://schemas.openxmlformats.org/officeDocument/2006/relationships/slide" Target="slides/slide133.xml"/><Relationship Id="rId168" Type="http://schemas.openxmlformats.org/officeDocument/2006/relationships/slide" Target="slides/slide154.xml"/><Relationship Id="rId282" Type="http://schemas.openxmlformats.org/officeDocument/2006/relationships/slide" Target="slides/slide2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142" Type="http://schemas.openxmlformats.org/officeDocument/2006/relationships/slide" Target="slides/slide128.xml"/><Relationship Id="rId163" Type="http://schemas.openxmlformats.org/officeDocument/2006/relationships/slide" Target="slides/slide149.xml"/><Relationship Id="rId184" Type="http://schemas.openxmlformats.org/officeDocument/2006/relationships/slide" Target="slides/slide170.xml"/><Relationship Id="rId189" Type="http://schemas.openxmlformats.org/officeDocument/2006/relationships/slide" Target="slides/slide175.xml"/><Relationship Id="rId219" Type="http://schemas.openxmlformats.org/officeDocument/2006/relationships/slide" Target="slides/slide205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0.xml"/><Relationship Id="rId230" Type="http://schemas.openxmlformats.org/officeDocument/2006/relationships/slide" Target="slides/slide216.xml"/><Relationship Id="rId235" Type="http://schemas.openxmlformats.org/officeDocument/2006/relationships/slide" Target="slides/slide221.xml"/><Relationship Id="rId251" Type="http://schemas.openxmlformats.org/officeDocument/2006/relationships/slide" Target="slides/slide237.xml"/><Relationship Id="rId256" Type="http://schemas.openxmlformats.org/officeDocument/2006/relationships/slide" Target="slides/slide242.xml"/><Relationship Id="rId277" Type="http://schemas.openxmlformats.org/officeDocument/2006/relationships/slide" Target="slides/slide26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137" Type="http://schemas.openxmlformats.org/officeDocument/2006/relationships/slide" Target="slides/slide123.xml"/><Relationship Id="rId158" Type="http://schemas.openxmlformats.org/officeDocument/2006/relationships/slide" Target="slides/slide144.xml"/><Relationship Id="rId272" Type="http://schemas.openxmlformats.org/officeDocument/2006/relationships/slide" Target="slides/slide258.xml"/><Relationship Id="rId293" Type="http://schemas.openxmlformats.org/officeDocument/2006/relationships/viewProps" Target="view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32" Type="http://schemas.openxmlformats.org/officeDocument/2006/relationships/slide" Target="slides/slide118.xml"/><Relationship Id="rId153" Type="http://schemas.openxmlformats.org/officeDocument/2006/relationships/slide" Target="slides/slide139.xml"/><Relationship Id="rId174" Type="http://schemas.openxmlformats.org/officeDocument/2006/relationships/slide" Target="slides/slide160.xml"/><Relationship Id="rId179" Type="http://schemas.openxmlformats.org/officeDocument/2006/relationships/slide" Target="slides/slide165.xml"/><Relationship Id="rId195" Type="http://schemas.openxmlformats.org/officeDocument/2006/relationships/slide" Target="slides/slide181.xml"/><Relationship Id="rId209" Type="http://schemas.openxmlformats.org/officeDocument/2006/relationships/slide" Target="slides/slide195.xml"/><Relationship Id="rId190" Type="http://schemas.openxmlformats.org/officeDocument/2006/relationships/slide" Target="slides/slide176.xml"/><Relationship Id="rId204" Type="http://schemas.openxmlformats.org/officeDocument/2006/relationships/slide" Target="slides/slide190.xml"/><Relationship Id="rId220" Type="http://schemas.openxmlformats.org/officeDocument/2006/relationships/slide" Target="slides/slide206.xml"/><Relationship Id="rId225" Type="http://schemas.openxmlformats.org/officeDocument/2006/relationships/slide" Target="slides/slide211.xml"/><Relationship Id="rId241" Type="http://schemas.openxmlformats.org/officeDocument/2006/relationships/slide" Target="slides/slide227.xml"/><Relationship Id="rId246" Type="http://schemas.openxmlformats.org/officeDocument/2006/relationships/slide" Target="slides/slide232.xml"/><Relationship Id="rId267" Type="http://schemas.openxmlformats.org/officeDocument/2006/relationships/slide" Target="slides/slide253.xml"/><Relationship Id="rId288" Type="http://schemas.openxmlformats.org/officeDocument/2006/relationships/slide" Target="slides/slide274.xml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27" Type="http://schemas.openxmlformats.org/officeDocument/2006/relationships/slide" Target="slides/slide113.xml"/><Relationship Id="rId262" Type="http://schemas.openxmlformats.org/officeDocument/2006/relationships/slide" Target="slides/slide248.xml"/><Relationship Id="rId283" Type="http://schemas.openxmlformats.org/officeDocument/2006/relationships/slide" Target="slides/slide26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43" Type="http://schemas.openxmlformats.org/officeDocument/2006/relationships/slide" Target="slides/slide129.xml"/><Relationship Id="rId148" Type="http://schemas.openxmlformats.org/officeDocument/2006/relationships/slide" Target="slides/slide134.xml"/><Relationship Id="rId164" Type="http://schemas.openxmlformats.org/officeDocument/2006/relationships/slide" Target="slides/slide150.xml"/><Relationship Id="rId169" Type="http://schemas.openxmlformats.org/officeDocument/2006/relationships/slide" Target="slides/slide155.xml"/><Relationship Id="rId185" Type="http://schemas.openxmlformats.org/officeDocument/2006/relationships/slide" Target="slides/slide17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6.xml"/><Relationship Id="rId210" Type="http://schemas.openxmlformats.org/officeDocument/2006/relationships/slide" Target="slides/slide196.xml"/><Relationship Id="rId215" Type="http://schemas.openxmlformats.org/officeDocument/2006/relationships/slide" Target="slides/slide201.xml"/><Relationship Id="rId236" Type="http://schemas.openxmlformats.org/officeDocument/2006/relationships/slide" Target="slides/slide222.xml"/><Relationship Id="rId257" Type="http://schemas.openxmlformats.org/officeDocument/2006/relationships/slide" Target="slides/slide243.xml"/><Relationship Id="rId278" Type="http://schemas.openxmlformats.org/officeDocument/2006/relationships/slide" Target="slides/slide264.xml"/><Relationship Id="rId26" Type="http://schemas.openxmlformats.org/officeDocument/2006/relationships/slide" Target="slides/slide12.xml"/><Relationship Id="rId231" Type="http://schemas.openxmlformats.org/officeDocument/2006/relationships/slide" Target="slides/slide217.xml"/><Relationship Id="rId252" Type="http://schemas.openxmlformats.org/officeDocument/2006/relationships/slide" Target="slides/slide238.xml"/><Relationship Id="rId273" Type="http://schemas.openxmlformats.org/officeDocument/2006/relationships/slide" Target="slides/slide259.xml"/><Relationship Id="rId294" Type="http://schemas.openxmlformats.org/officeDocument/2006/relationships/theme" Target="theme/theme1.xml"/><Relationship Id="rId47" Type="http://schemas.openxmlformats.org/officeDocument/2006/relationships/slide" Target="slides/slide33.xml"/><Relationship Id="rId68" Type="http://schemas.openxmlformats.org/officeDocument/2006/relationships/slide" Target="slides/slide54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slide" Target="slides/slide119.xml"/><Relationship Id="rId154" Type="http://schemas.openxmlformats.org/officeDocument/2006/relationships/slide" Target="slides/slide140.xml"/><Relationship Id="rId175" Type="http://schemas.openxmlformats.org/officeDocument/2006/relationships/slide" Target="slides/slide161.xml"/><Relationship Id="rId196" Type="http://schemas.openxmlformats.org/officeDocument/2006/relationships/slide" Target="slides/slide182.xml"/><Relationship Id="rId200" Type="http://schemas.openxmlformats.org/officeDocument/2006/relationships/slide" Target="slides/slide186.xml"/><Relationship Id="rId16" Type="http://schemas.openxmlformats.org/officeDocument/2006/relationships/slide" Target="slides/slide2.xml"/><Relationship Id="rId221" Type="http://schemas.openxmlformats.org/officeDocument/2006/relationships/slide" Target="slides/slide207.xml"/><Relationship Id="rId242" Type="http://schemas.openxmlformats.org/officeDocument/2006/relationships/slide" Target="slides/slide228.xml"/><Relationship Id="rId263" Type="http://schemas.openxmlformats.org/officeDocument/2006/relationships/slide" Target="slides/slide249.xml"/><Relationship Id="rId284" Type="http://schemas.openxmlformats.org/officeDocument/2006/relationships/slide" Target="slides/slide270.xml"/><Relationship Id="rId37" Type="http://schemas.openxmlformats.org/officeDocument/2006/relationships/slide" Target="slides/slide23.xml"/><Relationship Id="rId58" Type="http://schemas.openxmlformats.org/officeDocument/2006/relationships/slide" Target="slides/slide44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44" Type="http://schemas.openxmlformats.org/officeDocument/2006/relationships/slide" Target="slides/slide130.xml"/><Relationship Id="rId90" Type="http://schemas.openxmlformats.org/officeDocument/2006/relationships/slide" Target="slides/slide76.xml"/><Relationship Id="rId165" Type="http://schemas.openxmlformats.org/officeDocument/2006/relationships/slide" Target="slides/slide151.xml"/><Relationship Id="rId186" Type="http://schemas.openxmlformats.org/officeDocument/2006/relationships/slide" Target="slides/slide172.xml"/><Relationship Id="rId211" Type="http://schemas.openxmlformats.org/officeDocument/2006/relationships/slide" Target="slides/slide197.xml"/><Relationship Id="rId232" Type="http://schemas.openxmlformats.org/officeDocument/2006/relationships/slide" Target="slides/slide218.xml"/><Relationship Id="rId253" Type="http://schemas.openxmlformats.org/officeDocument/2006/relationships/slide" Target="slides/slide239.xml"/><Relationship Id="rId274" Type="http://schemas.openxmlformats.org/officeDocument/2006/relationships/slide" Target="slides/slide260.xml"/><Relationship Id="rId295" Type="http://schemas.openxmlformats.org/officeDocument/2006/relationships/tableStyles" Target="tableStyles.xml"/><Relationship Id="rId27" Type="http://schemas.openxmlformats.org/officeDocument/2006/relationships/slide" Target="slides/slide13.xml"/><Relationship Id="rId48" Type="http://schemas.openxmlformats.org/officeDocument/2006/relationships/slide" Target="slides/slide34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34" Type="http://schemas.openxmlformats.org/officeDocument/2006/relationships/slide" Target="slides/slide120.xml"/><Relationship Id="rId80" Type="http://schemas.openxmlformats.org/officeDocument/2006/relationships/slide" Target="slides/slide66.xml"/><Relationship Id="rId155" Type="http://schemas.openxmlformats.org/officeDocument/2006/relationships/slide" Target="slides/slide141.xml"/><Relationship Id="rId176" Type="http://schemas.openxmlformats.org/officeDocument/2006/relationships/slide" Target="slides/slide162.xml"/><Relationship Id="rId197" Type="http://schemas.openxmlformats.org/officeDocument/2006/relationships/slide" Target="slides/slide183.xml"/><Relationship Id="rId201" Type="http://schemas.openxmlformats.org/officeDocument/2006/relationships/slide" Target="slides/slide187.xml"/><Relationship Id="rId222" Type="http://schemas.openxmlformats.org/officeDocument/2006/relationships/slide" Target="slides/slide208.xml"/><Relationship Id="rId243" Type="http://schemas.openxmlformats.org/officeDocument/2006/relationships/slide" Target="slides/slide229.xml"/><Relationship Id="rId264" Type="http://schemas.openxmlformats.org/officeDocument/2006/relationships/slide" Target="slides/slide250.xml"/><Relationship Id="rId285" Type="http://schemas.openxmlformats.org/officeDocument/2006/relationships/slide" Target="slides/slide271.xml"/><Relationship Id="rId17" Type="http://schemas.openxmlformats.org/officeDocument/2006/relationships/slide" Target="slides/slide3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24" Type="http://schemas.openxmlformats.org/officeDocument/2006/relationships/slide" Target="slides/slide110.xml"/><Relationship Id="rId70" Type="http://schemas.openxmlformats.org/officeDocument/2006/relationships/slide" Target="slides/slide56.xml"/><Relationship Id="rId91" Type="http://schemas.openxmlformats.org/officeDocument/2006/relationships/slide" Target="slides/slide77.xml"/><Relationship Id="rId145" Type="http://schemas.openxmlformats.org/officeDocument/2006/relationships/slide" Target="slides/slide131.xml"/><Relationship Id="rId166" Type="http://schemas.openxmlformats.org/officeDocument/2006/relationships/slide" Target="slides/slide152.xml"/><Relationship Id="rId187" Type="http://schemas.openxmlformats.org/officeDocument/2006/relationships/slide" Target="slides/slide17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98.xml"/><Relationship Id="rId233" Type="http://schemas.openxmlformats.org/officeDocument/2006/relationships/slide" Target="slides/slide219.xml"/><Relationship Id="rId254" Type="http://schemas.openxmlformats.org/officeDocument/2006/relationships/slide" Target="slides/slide240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slide" Target="slides/slide100.xml"/><Relationship Id="rId275" Type="http://schemas.openxmlformats.org/officeDocument/2006/relationships/slide" Target="slides/slide261.xml"/><Relationship Id="rId60" Type="http://schemas.openxmlformats.org/officeDocument/2006/relationships/slide" Target="slides/slide46.xml"/><Relationship Id="rId81" Type="http://schemas.openxmlformats.org/officeDocument/2006/relationships/slide" Target="slides/slide67.xml"/><Relationship Id="rId135" Type="http://schemas.openxmlformats.org/officeDocument/2006/relationships/slide" Target="slides/slide121.xml"/><Relationship Id="rId156" Type="http://schemas.openxmlformats.org/officeDocument/2006/relationships/slide" Target="slides/slide142.xml"/><Relationship Id="rId177" Type="http://schemas.openxmlformats.org/officeDocument/2006/relationships/slide" Target="slides/slide163.xml"/><Relationship Id="rId198" Type="http://schemas.openxmlformats.org/officeDocument/2006/relationships/slide" Target="slides/slide184.xml"/><Relationship Id="rId202" Type="http://schemas.openxmlformats.org/officeDocument/2006/relationships/slide" Target="slides/slide188.xml"/><Relationship Id="rId223" Type="http://schemas.openxmlformats.org/officeDocument/2006/relationships/slide" Target="slides/slide209.xml"/><Relationship Id="rId244" Type="http://schemas.openxmlformats.org/officeDocument/2006/relationships/slide" Target="slides/slide230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265" Type="http://schemas.openxmlformats.org/officeDocument/2006/relationships/slide" Target="slides/slide251.xml"/><Relationship Id="rId286" Type="http://schemas.openxmlformats.org/officeDocument/2006/relationships/slide" Target="slides/slide272.xml"/><Relationship Id="rId50" Type="http://schemas.openxmlformats.org/officeDocument/2006/relationships/slide" Target="slides/slide36.xml"/><Relationship Id="rId104" Type="http://schemas.openxmlformats.org/officeDocument/2006/relationships/slide" Target="slides/slide90.xml"/><Relationship Id="rId125" Type="http://schemas.openxmlformats.org/officeDocument/2006/relationships/slide" Target="slides/slide111.xml"/><Relationship Id="rId146" Type="http://schemas.openxmlformats.org/officeDocument/2006/relationships/slide" Target="slides/slide132.xml"/><Relationship Id="rId167" Type="http://schemas.openxmlformats.org/officeDocument/2006/relationships/slide" Target="slides/slide153.xml"/><Relationship Id="rId188" Type="http://schemas.openxmlformats.org/officeDocument/2006/relationships/slide" Target="slides/slide1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74318A-AE7F-443A-9BB9-6229848A17AB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251E95D-FB91-4A79-8146-AE6220C9D2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7893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5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DBC5C20-C5D4-4F4D-88D7-E4888C570927}" type="slidenum">
              <a:rPr lang="it-IT" sz="1200">
                <a:solidFill>
                  <a:prstClr val="black"/>
                </a:solidFill>
              </a:rPr>
              <a:pPr eaLnBrk="1" hangingPunct="1"/>
              <a:t>170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4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B514BA3-DF0D-4CDF-97D8-BB62EA85222D}" type="slidenum">
              <a:rPr lang="it-IT" sz="1200">
                <a:solidFill>
                  <a:prstClr val="black"/>
                </a:solidFill>
              </a:rPr>
              <a:pPr eaLnBrk="1" hangingPunct="1"/>
              <a:t>179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56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6B5DC2C-D3F5-48B0-BE96-2E43C98C0AC2}" type="slidenum">
              <a:rPr lang="it-IT" sz="1200">
                <a:solidFill>
                  <a:prstClr val="black"/>
                </a:solidFill>
              </a:rPr>
              <a:pPr eaLnBrk="1" hangingPunct="1"/>
              <a:t>180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64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1730E9C-0867-42DB-8433-6EAAF67E74E9}" type="slidenum">
              <a:rPr lang="it-IT" sz="1200">
                <a:solidFill>
                  <a:prstClr val="black"/>
                </a:solidFill>
              </a:rPr>
              <a:pPr eaLnBrk="1" hangingPunct="1"/>
              <a:t>171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74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3D9A3D2-F292-4875-A383-E36526539A19}" type="slidenum">
              <a:rPr lang="it-IT" sz="1200">
                <a:solidFill>
                  <a:prstClr val="black"/>
                </a:solidFill>
              </a:rPr>
              <a:pPr eaLnBrk="1" hangingPunct="1"/>
              <a:t>172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8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20A7679-42F9-4D09-A930-005220689C38}" type="slidenum">
              <a:rPr lang="it-IT" sz="1200">
                <a:solidFill>
                  <a:prstClr val="black"/>
                </a:solidFill>
              </a:rPr>
              <a:pPr eaLnBrk="1" hangingPunct="1"/>
              <a:t>173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95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B9D1154-D442-4AA3-8311-373A4E6444EE}" type="slidenum">
              <a:rPr lang="it-IT" sz="1200">
                <a:solidFill>
                  <a:prstClr val="black"/>
                </a:solidFill>
              </a:rPr>
              <a:pPr eaLnBrk="1" hangingPunct="1"/>
              <a:t>174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05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27F3F8A-1FFD-46F6-998A-DE287751E829}" type="slidenum">
              <a:rPr lang="it-IT" sz="1200">
                <a:solidFill>
                  <a:prstClr val="black"/>
                </a:solidFill>
              </a:rPr>
              <a:pPr eaLnBrk="1" hangingPunct="1"/>
              <a:t>175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15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E82728-64B8-4DBE-B5B0-FD1D958C837B}" type="slidenum">
              <a:rPr lang="it-IT" sz="1200">
                <a:solidFill>
                  <a:prstClr val="black"/>
                </a:solidFill>
              </a:rPr>
              <a:pPr eaLnBrk="1" hangingPunct="1"/>
              <a:t>176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25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E55B8C4-D687-46CB-93DA-A326BE1DE561}" type="slidenum">
              <a:rPr lang="it-IT" sz="1200">
                <a:solidFill>
                  <a:prstClr val="black"/>
                </a:solidFill>
              </a:rPr>
              <a:pPr eaLnBrk="1" hangingPunct="1"/>
              <a:t>177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36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DB1B57-8D09-4F35-97BA-C8B2F6C686B0}" type="slidenum">
              <a:rPr lang="it-IT" sz="1200">
                <a:solidFill>
                  <a:prstClr val="black"/>
                </a:solidFill>
              </a:rPr>
              <a:pPr eaLnBrk="1" hangingPunct="1"/>
              <a:t>178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622BF-144E-49B9-A458-3BB42EC93926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EA2C8-B132-4E4F-9764-EB864673FC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843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D7B05-B38D-44A7-8E58-4540E815D09F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D0126-22BB-4BE2-9512-3BC420A854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7840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78DE095-DEC2-41BF-9FE6-FB51FA93CCD4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BFAE798-258E-4446-971C-23C9F1A7D9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4200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C89326F-95C8-4A22-B3AA-036A30484F86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A3217C3-1B51-441A-B4B8-54096BA332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9038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9BCDFC2-F767-4516-A75B-E6E2CB0E7AFE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8865B0F-FB39-4DA5-9B52-F6F1AE94CD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8703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F0C5625-BB16-4D2B-8B36-5060BD817E9B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7205017-7318-4597-A719-EB16D1A4F0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7730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4D232E3-04FA-4F40-BA20-B450522765CF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20A6B9D-E34B-4797-92DA-AE185B7FB0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4166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3C2C998-A85E-4427-B468-85C93CCE3F1C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3FB7EEE-6B8F-41B3-AE87-B9B9863135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9898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56D3FBE-CE6B-4912-A6E9-7573B8971024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9A8BACC-FC90-4EE8-BA07-D3E7E46870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3297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06E759E-E13B-45CA-A954-BC8DBDC4B9A6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4AFA12D-7115-4430-B271-FA644669A2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829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583A3CD-8C1C-4280-A52D-4A05499CF231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B537E25-94A7-42F4-98CC-377BC5BB04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783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81B36EF-3E11-4518-90D5-8228973BC04F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D7637EB-8736-4472-B0B3-A79F62242B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19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4D7D2-06DF-4C5F-9220-635337663E7A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86E69-1247-4EE3-B114-F84CC13B25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51234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454CDAA-40A0-4E6B-AC30-1B9408E7AEA0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436A696-7E03-448D-A3FE-45CE6DBDC7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7013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EB83D-DB08-4ED1-8747-A30E0F80049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42112-1E17-4100-B348-9BAE94E5AB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270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59477-4E0B-45AA-B28E-D24954D506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EDFDB-F3AC-41A8-83F3-5F3CE12A68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238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37F66-8A9E-4781-8644-859B543C60C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24E5F-71A3-45F9-A6C7-619E627400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864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0AD2A-940B-41E3-90A0-67310A707D2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31CD3-921D-4CF7-8050-9F88DE26C98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837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55140-5271-4585-9EDF-ECBDA9626A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82870-A6F8-4F7B-B69A-484289E310C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833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964D9-A9E5-4ED8-95B8-23FD32219AC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38C71-3D23-4210-A835-7D1ABAE9B2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590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DCBF1-A5BE-4D4E-AA2D-67AB54C6DDB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69AB1-CA82-4A0E-8AC5-B0F51332DE5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180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848BD-ABD6-4824-8C28-3272D01D24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D46C5-1EA8-4248-B022-A6730F0D52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804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E1934-8E30-4E21-A2E4-F7DE9AFF6EF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37C7E-FA56-4635-AFB0-91F82D3D2E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87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7B9D3-AA8A-419B-9078-4C7A55DA54E1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64EAD-5B6A-44A7-984E-5E7C93F791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7413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19256-476B-4982-9750-EF4B1C9DFC7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71966-1533-443D-B8D4-32663BF050A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155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43C59-EAAD-4E9A-81F5-88486E1C41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FDD9B-2AAA-4311-8521-D894E2C28C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666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220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804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730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053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041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7300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451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84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7697-BF66-4A3A-8602-8677D79B273F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4A4C4-3034-4067-9E83-740A6B5413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0809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538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547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9885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8C911-DDD8-477C-A9A0-2B6E578482E4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B495F-3212-478E-8301-FD5783F5ABE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763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58640-D36B-4F35-8075-FA1D278183E9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EE9B4-662F-4DF4-990E-C2C0032EB0F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944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FD779-48FC-49D7-B578-C912628DDF42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3D1E3-9492-4332-B19A-95C6FBF8BCD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646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0C691-A486-42ED-9077-98F15A8C9DF0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752B6-8377-42C9-9179-339020D959E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831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FA2BF-51F8-423D-82D5-3EDA8DEEDE4C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31517-A44D-4320-B62A-4E9F2BE79E5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475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D0F91-819D-43C7-9573-35935A30F486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AE801-4604-49E6-AC25-721A948FE65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210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4DD6-EC51-4F8E-9B18-C64BD4B36527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699E-8E2D-4947-BB77-BED7C4A6791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65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7FF9D-1238-42DB-B061-5623E52816B9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9A317-E865-43D8-A3B8-BC6A5AD72B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7627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94806-B8F8-47A6-AD24-6EDA5230D450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F424D-40CA-4EEA-945C-532643B4B08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342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82BA1-E68A-4E0E-9959-86B3E81B3FF5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68309-4B60-4EC8-A92B-CEA296C0F3B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982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C640F-E857-44A2-A697-BB1357E42897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BE8E-44DE-4447-9BCE-9D963165565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68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64CCA-879F-4964-8310-654C6578D107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38159-EE31-4C44-8CD9-E1AED8D032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197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E185E-76D9-4E79-B4CA-8104EA4A3CB5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118D8-90EB-4D93-96BE-957040BD7AB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180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EFCF8-96CC-47A4-81F5-C8D66BFDFE28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6794-F80B-49A5-A4EF-0A9121D5D3B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720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7A69F-744D-434D-81CD-78BC27F31EB4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7EF69-9A00-49CA-B627-2EBEA1B109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906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3F7DA-9AB3-47D6-B04D-85CC0E872C41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CAB9D-F77E-4EA8-BF2C-1AE305332C7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474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FCBCB-AA2E-49E0-84DD-E04CCA710DED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B0654-1833-42A5-9467-FC386C4A8AD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074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B3123-EF51-4DFF-A78B-12366851D45B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92AA0-0C09-4EDD-88E8-A78A9787A53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89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934C1-A677-455C-B813-BDB5D89EC359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FC72B-0988-4245-9FD2-8B06570617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5004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87533-E325-4E16-B922-85E2AC930FD8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58FC2-8AB5-4470-992C-FD03E66EAD1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188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75043-666C-4A02-BBC1-C6F7144048EA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64337-F74D-4A7D-A914-A9F83981503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407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5C2E8-4479-42EF-8641-36B0937A3070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7658B-4DBA-46A8-95E6-6F8D0656467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671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FC0C2-A9EB-4793-9FB4-4B4E5807DCDB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EA1C1-7470-47A9-A6CD-C6E2422490A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8009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0DA84-EAFA-4F48-9674-D2F5B058AF49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02D4C-179E-46DC-80CB-7FEBA0D843E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14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759FB-FEE4-43F8-B59B-F18B4BCA8025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B4015-1287-4A4E-A24F-D9C72E6FDD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647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9E0A5-62C0-4732-8469-E138C1B1F2AA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2D164-5031-4ED3-BC1F-87B634F04F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167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B99EF-120D-4B5F-9F5F-2502C1A4FFAB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9D7EE-522C-4465-A00F-4D3539140B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8667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3402-041B-442D-AB20-0AA703C1043E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CDF59-C54B-466D-9A38-E3188EBC20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13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EE7A3-8B33-40FE-B604-542BD592A22F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E5E9A-A825-4FDF-B3CB-574F8EF0EB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565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AB236-D255-4DCF-9DF3-232EC91D2A7D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74795-5C04-4DC5-9392-6DA6B74DE6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399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298D8-2D72-4C39-8FE2-E7D71C381163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14C1B-F96D-4FB9-A7EF-0EFE5A7E22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739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204AD-78FE-4F70-A87F-F6A871AF16B0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E798F-E63E-4F89-9A2E-F577622D43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580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43DC-52B5-419B-9C55-9E25F1FDE0D6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479C0-FB36-4FCC-AF28-BD130ED95B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129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97E67-5298-4881-BA81-7FED00E17F7A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EA688-EAF5-48A3-AD83-3FC62C5E97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011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4E987-11D0-4AAC-8AB5-36FA8118BF21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6111C-06D9-4C2F-8DFC-8AB05D715F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622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28ED7-AE67-4594-A8FE-D7A9ABF49C02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DDA11-F5A2-4E9B-8896-BBCFF46012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122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CCD47-99D8-45CB-A96E-F11488105981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3C5D7-2A9D-4901-BE1A-A4C5F7A5DF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922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42BD2-B1AE-4BB8-AF2E-059DFE3946C6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9CD97-6289-410E-B7A9-57DAB18C84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429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25144-9926-415F-945C-7F46F16F72AB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42BAB-BD12-4E1D-BB41-C09D083D18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87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F48CC-88D7-4F54-8754-93EB5022F3E5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81DDF-80A5-4513-861A-630FA7C591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661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10BA9-CF46-4F3C-94D1-AECB496B8F6E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1C85E-14D7-4F47-81D0-203EBEE0C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848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0A200-8591-4839-8720-5CA814C26411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442D1-9021-445A-BE09-A0915A2E4E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673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84E12-6C74-431A-93D3-454BFFDE88E6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8EFF6-3FDF-4E9D-ADC3-C5DA691F0F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735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14791-9D24-4011-975E-FF309E68BBA9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5A728-B9D9-448C-8FA7-8112197188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9362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B77DE-45DE-4A6C-BB09-575048312DD6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17EB4-00CE-4056-98BB-1ADEEEEC8D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07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E0A54-E20C-43FE-997F-526C5F94A164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E7268-B56B-4B78-8215-48985E24BE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196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C4720-096C-418D-A590-C37807DD15B5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00207-16B5-4B6B-8188-5AF8B82D38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978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BBD72-4878-437B-9595-F2932BBD5157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0E50B-111C-44E3-8B4F-1945BCEDD8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996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C99F7-45C7-4A03-B093-1440665CC53E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DEA4C-A611-412E-BE47-BFEFD3AF83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62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91663-7A9A-49DA-BE1C-94FBDCE4AFB8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90497-7DDD-44FF-83A3-5718E8E85C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054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3238E-47B7-4816-9B89-A451D7317A03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ECD10-39F3-4AD3-96FB-483123CF8B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300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711C3-A7A0-46FD-9F7C-663DCB5A7409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8914E-ADAC-44D2-A082-D0C72FEF72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629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C883F-9B8F-4116-B9ED-AFDC001C5A1D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7926B-7DA4-42BF-895B-9E79ACD6A5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044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A2C43-F69B-4E71-B7E2-123B7EE661B3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54E8A-E41D-4CE0-AC5F-8A769C6318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4199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899E0-CA96-4F4A-A3A9-FA0D77B5454B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AA4FB-E92F-4226-8CD8-D18C4604A8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911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FA719-C953-4377-AFAA-D8D2942002B6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F9DDF-7B78-4C4D-877E-027FE1F526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6544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25F5D-FB22-4CFE-9C79-898B27036CED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69E2-20CA-407D-A9E5-613EE3FA39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711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7BC68-9D5B-4843-BBDE-B4CA4838515F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9191C-83CD-4E59-8D1E-362CF38AF6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611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61C00-AF50-4124-95D1-C4E74D78BA80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992AA-EBD7-40D5-9D90-92365F60E7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037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CE5A0-FBF7-4239-9B37-B2239A2E2425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2EAF8-D7DE-4650-A8D0-43E0494F7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84811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87C5D-08D0-40FC-BC8B-024104E55512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65D0C-1192-4773-9838-6D5F984204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305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0282C-B2DF-405D-A14D-7AE1213AF880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CC5DE-4E7C-4B5F-9C23-8DBA74031E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5437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B1032-DE8A-48D4-BCFC-FFB4B3E3EF2C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5BC0C-310F-414A-93B6-19C7A43A63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380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78EA5-C778-468A-8E2A-9E142883E7EE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96C49-641A-40E5-A65F-705DC641F9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4146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8A2D4-6A87-4519-8238-D2B465453833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020B5-8EE4-4E56-ACC9-BB32AD39F9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6605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2938B-09D5-4943-811A-E24F08E4015D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7D53D-F2FE-47AB-AB33-B155257EC4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5767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7C708-CA47-4D9E-A798-623B09CB441E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A6A0D-9B8E-4EA6-9D2E-C777556912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0784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740B2-86B9-417F-AD2C-58AB638F6B74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42AD8-A702-43CC-AF0D-4C687858E7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5827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611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564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040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2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DBE42-9AD9-4D83-AD90-FAC2B4195328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6BF92-8A7C-4558-A37E-FC097F5FF2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399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591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964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895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6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07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598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801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49482-3110-4688-9F11-DBB28A11B5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03408"/>
      </p:ext>
    </p:extLst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2A1D-19FC-4BEE-ADD6-C3B16B0BA2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74881"/>
      </p:ext>
    </p:extLst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C5FFA-6C01-4750-84DA-D313A464E53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41762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17F94-0D4E-4CE2-AC5A-CB95F8B2750C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DE638-2367-4835-BD90-9C7D9AC370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2544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A2A8-0A15-49C2-B907-A21277CB6A3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22633"/>
      </p:ext>
    </p:extLst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FAA6-91D5-470E-B22A-22C916C570A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71112"/>
      </p:ext>
    </p:extLst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11589-5CE9-40C0-B91C-E82A06B6A9A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09692"/>
      </p:ext>
    </p:extLst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176D1-F09F-4D12-9062-7B7FD6D0CC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82824"/>
      </p:ext>
    </p:extLst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4DADE-05E2-4C83-9FBD-A75C868A961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88905"/>
      </p:ext>
    </p:extLst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78A48-07B4-4861-9A9C-A412401FD5B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53826"/>
      </p:ext>
    </p:extLst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79E1-68AA-408E-92A5-7EE1945F0DE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34649"/>
      </p:ext>
    </p:extLst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7BD7D-101F-42E8-AD2B-D564A5BA84A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48581"/>
      </p:ext>
    </p:extLst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A98AC-0A9B-4DE0-92D1-C25D91E2FA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A98D-F293-4EAB-ABAC-4DB2CC8089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235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8A245-B9DF-4F6C-8BB3-DF2395A16C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B1C6A-422B-417B-B5E4-4D50CC6332E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0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AC685-D81B-4F59-9C81-B48E7904ED12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5BE16-4073-4E3B-8B84-A2F79594B9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4164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1C582-DE59-4D96-B8F1-BFF1D4E7D4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E6E7C-33E6-4FEB-A8A3-CF9156254DF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756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55B2-F0BF-4CF8-9801-8D7394F72D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C348D-C38E-431E-98D8-C4C3C8EE3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539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FC4B-E632-4035-AFD9-D3C61D1A52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0A631-2458-4F9F-86D4-9BAE74D72A2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948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301D-68B3-487A-B9F7-7C386333F84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FE0C-2417-4B7F-811D-8F5B831EBD7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283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87E16-0089-47DE-9B4D-B99E22F0CA9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E43E-36A5-4BB5-A160-3476DBC097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520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693C1-23C9-494D-9931-F7BC4397B07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A31DC-168F-4A38-B206-8160605D944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218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E30B8-EA36-4DA2-BD79-B6B94E236F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6E67-4269-448B-972F-7BB1FD7976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548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21F71-45C5-4C83-9532-4C226460867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C3FFB-E3ED-4A2B-81B4-AE1971A39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187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B5F7-4427-4645-8248-12EDC8D282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ECAA6-1B82-4CCC-A10B-DBC9296734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913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AB5A-1F17-433F-A98C-BBB36C180E6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57704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6ACC0-FC59-44B2-B03F-07B757CD07A5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AA3F7-6A5D-4D50-B096-CFA7F042FF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7744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671FB-AC38-435A-9409-6859E3F2B32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55999"/>
      </p:ext>
    </p:extLst>
  </p:cSld>
  <p:clrMapOvr>
    <a:masterClrMapping/>
  </p:clrMapOvr>
  <p:transition spd="slow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7C7F0-F436-4CDE-967B-8422F2C220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93118"/>
      </p:ext>
    </p:extLst>
  </p:cSld>
  <p:clrMapOvr>
    <a:masterClrMapping/>
  </p:clrMapOvr>
  <p:transition spd="slow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5D8E-C4B9-4A4A-848B-06C94018BF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08887"/>
      </p:ext>
    </p:extLst>
  </p:cSld>
  <p:clrMapOvr>
    <a:masterClrMapping/>
  </p:clrMapOvr>
  <p:transition spd="slow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64CBF-E663-4BD2-98D6-FD47DEFAAA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91540"/>
      </p:ext>
    </p:extLst>
  </p:cSld>
  <p:clrMapOvr>
    <a:masterClrMapping/>
  </p:clrMapOvr>
  <p:transition spd="slow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32623-2306-4FA1-9C4D-CCA6AE742B9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5224"/>
      </p:ext>
    </p:extLst>
  </p:cSld>
  <p:clrMapOvr>
    <a:masterClrMapping/>
  </p:clrMapOvr>
  <p:transition spd="slow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6E0DC-12BA-4679-9655-5882962E97C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65131"/>
      </p:ext>
    </p:extLst>
  </p:cSld>
  <p:clrMapOvr>
    <a:masterClrMapping/>
  </p:clrMapOvr>
  <p:transition spd="slow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53C57-CF2A-4843-AFC9-0BD1EC6BAD5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05902"/>
      </p:ext>
    </p:extLst>
  </p:cSld>
  <p:clrMapOvr>
    <a:masterClrMapping/>
  </p:clrMapOvr>
  <p:transition spd="slow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94408-8017-47AA-AAF6-B62D41CF4AC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62235"/>
      </p:ext>
    </p:extLst>
  </p:cSld>
  <p:clrMapOvr>
    <a:masterClrMapping/>
  </p:clrMapOvr>
  <p:transition spd="slow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7815A-64A0-4CDD-9921-5AC9436B3EC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34313"/>
      </p:ext>
    </p:extLst>
  </p:cSld>
  <p:clrMapOvr>
    <a:masterClrMapping/>
  </p:clrMapOvr>
  <p:transition spd="slow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74226-BF0C-461D-A03A-A2FF4BBCD64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25677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E0BFB5-475E-467A-819D-73CBCA9F9048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000834-7622-47AC-AF77-EC1E08F548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536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9C3DAD6-93C6-4D3F-ACF2-D20893E89C86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F653A91-36A9-40D6-BE90-B19AAF7033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D651EC9-5B3B-4A42-90FD-3ADEEC548A6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ECF4054-7C27-4789-A5DB-7365ECC218E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1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E2DFCD-E19A-4272-BACE-E60F2CA36FF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AC4E05-1890-4812-9BCF-9CA79708D94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04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2DAA52D-5E88-4854-B8D7-1EB2E023E8D3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A5944894-E2E0-4D28-936F-72F1181638B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4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AF7A692-004C-42A3-BC2C-23C1A7695C53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05/06/2011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EFECD8D-C24A-4B4E-8860-886B8A286BF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0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A2AE1D-4F3D-4AFF-B4E9-437D232ADABA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EB8768-01DE-470D-90E8-6F9A4A3D0B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27B00D6-F720-4A37-AAF0-58B1EA7670D1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DF00DC9-327C-45A3-916C-54D2C39E0B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3CE5D3B-00A3-4265-959F-5A91D7FE467D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3D08742-28EB-4967-8DCA-FD400A280A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8A4C4B-2D23-44EF-B329-C38AAFF8C6ED}" type="datetimeFigureOut">
              <a:rPr lang="it-IT"/>
              <a:pPr>
                <a:defRPr/>
              </a:pPr>
              <a:t>05/06/2011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37740B6-7415-44B3-89D7-75A2617EA0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42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C68CAF6-011A-44FC-ABA1-320E2DF1DEF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9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9337668-2F71-4652-B26E-2ECEE6E5B7C6}" type="datetimeFigureOut">
              <a:rPr lang="it-IT">
                <a:solidFill>
                  <a:prstClr val="black">
                    <a:tint val="75000"/>
                  </a:prstClr>
                </a:solidFill>
                <a:latin typeface="Times" pitchFamily="18" charset="0"/>
              </a:rPr>
              <a:pPr>
                <a:defRPr/>
              </a:pPr>
              <a:t>05/06/2011</a:t>
            </a:fld>
            <a:endParaRPr lang="it-IT">
              <a:solidFill>
                <a:prstClr val="black">
                  <a:tint val="75000"/>
                </a:prstClr>
              </a:solidFill>
              <a:latin typeface="Times" pitchFamily="18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Times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20F3373-4E05-4531-B5B4-63EC132481B5}" type="slidenum">
              <a:rPr lang="it-IT">
                <a:solidFill>
                  <a:prstClr val="black">
                    <a:tint val="75000"/>
                  </a:prstClr>
                </a:solidFill>
                <a:latin typeface="Times" pitchFamily="18" charset="0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9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2C02DA8-CE6A-486B-B094-AF97503ECEC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2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8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5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5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95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0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0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0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0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0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0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0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0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9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84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4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84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84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84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84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4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84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84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84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84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84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3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3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50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50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50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50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50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slideLayout" Target="../slideLayouts/slideLayout150.xml"/><Relationship Id="rId1" Type="http://schemas.openxmlformats.org/officeDocument/2006/relationships/themeOverride" Target="../theme/themeOverride1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8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8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8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8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8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8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8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8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8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8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8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8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8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8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8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8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8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9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6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7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93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2428875"/>
            <a:ext cx="9144000" cy="4429125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  <a:effectLst/>
        </p:spPr>
        <p:txBody>
          <a:bodyPr lIns="35560" tIns="35560" rIns="35560" bIns="35560" numCol="2"/>
          <a:lstStyle/>
          <a:p>
            <a:pPr algn="ctr">
              <a:defRPr/>
            </a:pPr>
            <a:endParaRPr lang="it-IT" sz="4000" dirty="0">
              <a:latin typeface="Arial" pitchFamily="34" charset="0"/>
              <a:cs typeface="+mn-cs"/>
            </a:endParaRPr>
          </a:p>
        </p:txBody>
      </p:sp>
      <p:pic>
        <p:nvPicPr>
          <p:cNvPr id="15364" name="Picture 4"/>
          <p:cNvPicPr preferRelativeResize="0"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63" y="2122388"/>
            <a:ext cx="36322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940383" y="5890046"/>
            <a:ext cx="5263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5 giugno 2011</a:t>
            </a:r>
            <a:endParaRPr lang="it-IT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57224" y="214290"/>
            <a:ext cx="7582525" cy="1754326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Il Padre accoglie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E dona il suo Perdono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Documents and Settings\Fede\Desktop\cena ombretta\riconciliazione\Immagin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2" y="0"/>
            <a:ext cx="5000628" cy="3744546"/>
          </a:xfrm>
          <a:prstGeom prst="cloud">
            <a:avLst/>
          </a:prstGeom>
          <a:noFill/>
          <a:effectLst>
            <a:softEdge rad="63500"/>
          </a:effectLst>
        </p:spPr>
      </p:pic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85720" y="1571612"/>
            <a:ext cx="7385050" cy="501650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4000" dirty="0">
                <a:latin typeface="Cooper Black" pitchFamily="18" charset="0"/>
                <a:cs typeface="+mn-cs"/>
              </a:rPr>
              <a:t>Scusa, Signore, </a:t>
            </a:r>
            <a:br>
              <a:rPr lang="it-IT" sz="4000" dirty="0">
                <a:latin typeface="Cooper Black" pitchFamily="18" charset="0"/>
                <a:cs typeface="+mn-cs"/>
              </a:rPr>
            </a:br>
            <a:r>
              <a:rPr lang="it-IT" sz="4000" dirty="0">
                <a:latin typeface="Cooper Black" pitchFamily="18" charset="0"/>
                <a:cs typeface="+mn-cs"/>
              </a:rPr>
              <a:t>quando usciamo </a:t>
            </a:r>
            <a:br>
              <a:rPr lang="it-IT" sz="4000" dirty="0">
                <a:latin typeface="Cooper Black" pitchFamily="18" charset="0"/>
                <a:cs typeface="+mn-cs"/>
              </a:rPr>
            </a:br>
            <a:r>
              <a:rPr lang="it-IT" sz="4000" dirty="0">
                <a:latin typeface="Cooper Black" pitchFamily="18" charset="0"/>
                <a:cs typeface="+mn-cs"/>
              </a:rPr>
              <a:t>dalla strada del tuo </a:t>
            </a:r>
            <a:r>
              <a:rPr lang="it-IT" sz="4000" dirty="0" err="1">
                <a:latin typeface="Cooper Black" pitchFamily="18" charset="0"/>
                <a:cs typeface="+mn-cs"/>
              </a:rPr>
              <a:t>amore…</a:t>
            </a:r>
            <a:r>
              <a:rPr lang="it-IT" sz="4000" dirty="0">
                <a:latin typeface="Cooper Black" pitchFamily="18" charset="0"/>
                <a:cs typeface="+mn-cs"/>
              </a:rPr>
              <a:t>  siamo noi... </a:t>
            </a:r>
            <a:br>
              <a:rPr lang="it-IT" sz="4000" dirty="0">
                <a:latin typeface="Cooper Black" pitchFamily="18" charset="0"/>
                <a:cs typeface="+mn-cs"/>
              </a:rPr>
            </a:br>
            <a:r>
              <a:rPr lang="it-IT" sz="4000" dirty="0">
                <a:latin typeface="Cooper Black" pitchFamily="18" charset="0"/>
                <a:cs typeface="+mn-cs"/>
              </a:rPr>
              <a:t>Scusa, Signore, </a:t>
            </a:r>
            <a:br>
              <a:rPr lang="it-IT" sz="4000" dirty="0">
                <a:latin typeface="Cooper Black" pitchFamily="18" charset="0"/>
                <a:cs typeface="+mn-cs"/>
              </a:rPr>
            </a:br>
            <a:r>
              <a:rPr lang="it-IT" sz="4000" dirty="0">
                <a:latin typeface="Cooper Black" pitchFamily="18" charset="0"/>
                <a:cs typeface="+mn-cs"/>
              </a:rPr>
              <a:t>se ci vedi solo all'ora </a:t>
            </a:r>
            <a:br>
              <a:rPr lang="it-IT" sz="4000" dirty="0">
                <a:latin typeface="Cooper Black" pitchFamily="18" charset="0"/>
                <a:cs typeface="+mn-cs"/>
              </a:rPr>
            </a:br>
            <a:r>
              <a:rPr lang="it-IT" sz="4000" dirty="0">
                <a:latin typeface="Cooper Black" pitchFamily="18" charset="0"/>
                <a:cs typeface="+mn-cs"/>
              </a:rPr>
              <a:t>del perdono </a:t>
            </a:r>
            <a:br>
              <a:rPr lang="it-IT" sz="4000" dirty="0">
                <a:latin typeface="Cooper Black" pitchFamily="18" charset="0"/>
                <a:cs typeface="+mn-cs"/>
              </a:rPr>
            </a:br>
            <a:r>
              <a:rPr lang="it-IT" sz="4000" dirty="0">
                <a:latin typeface="Cooper Black" pitchFamily="18" charset="0"/>
                <a:cs typeface="+mn-cs"/>
              </a:rPr>
              <a:t>ritornare da te...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fede\Desktop\scanner\20110604155011273_0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1734" y="0"/>
            <a:ext cx="919573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2319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fede\Desktop\scanner\20110604155011273_00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1052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fede\Desktop\scanner\20110604155011273_00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814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fede\Desktop\scanner\20110604155011273_0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814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fede\Desktop\scanner\20110604155011273_00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" y="0"/>
            <a:ext cx="91401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814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fede\Desktop\scanner\20110604155011273_00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67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814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fede\Desktop\scanner\20110604155011273_00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8143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fede\Desktop\scanner\20110604155011273_000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4" y="-10822"/>
            <a:ext cx="9139675" cy="686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814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fede\Desktop\scanner\20110604155011273_00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358" y="-25371"/>
            <a:ext cx="9173357" cy="688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8143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fede\Desktop\scanner\20110604155011273_00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81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tk.files.storage.msn.com/x1pc_jqddVOWRl66BYOq-MBJuL2DSjIx-QzigJd8EjaFGnvf-1HDsZ-CRlENvIu-FUbR5EUc_llLoi5nB1Jj4_SJCnk78e-W8ZijNjjdIwR_sLbZIc47aOf9d-rV0hfXleMKMZeP1NxU7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14282" y="1714488"/>
            <a:ext cx="8715436" cy="501675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4000" dirty="0">
                <a:latin typeface="Cooper Black" pitchFamily="18" charset="0"/>
                <a:cs typeface="+mn-cs"/>
              </a:rPr>
              <a:t>Così la foglia quando è stanca cade giù, </a:t>
            </a:r>
            <a:br>
              <a:rPr lang="it-IT" sz="4000" dirty="0">
                <a:latin typeface="Cooper Black" pitchFamily="18" charset="0"/>
                <a:cs typeface="+mn-cs"/>
              </a:rPr>
            </a:br>
            <a:r>
              <a:rPr lang="it-IT" sz="4000" dirty="0">
                <a:latin typeface="Cooper Black" pitchFamily="18" charset="0"/>
                <a:cs typeface="+mn-cs"/>
              </a:rPr>
              <a:t>ma poi la terra ha una vita sempre in più. </a:t>
            </a:r>
            <a:br>
              <a:rPr lang="it-IT" sz="4000" dirty="0">
                <a:latin typeface="Cooper Black" pitchFamily="18" charset="0"/>
                <a:cs typeface="+mn-cs"/>
              </a:rPr>
            </a:br>
            <a:r>
              <a:rPr lang="it-IT" sz="4000" dirty="0">
                <a:latin typeface="Cooper Black" pitchFamily="18" charset="0"/>
                <a:cs typeface="+mn-cs"/>
              </a:rPr>
              <a:t>Così la gente quando è stanca vuole te </a:t>
            </a:r>
            <a:br>
              <a:rPr lang="it-IT" sz="4000" dirty="0">
                <a:latin typeface="Cooper Black" pitchFamily="18" charset="0"/>
                <a:cs typeface="+mn-cs"/>
              </a:rPr>
            </a:br>
            <a:r>
              <a:rPr lang="it-IT" sz="4000" dirty="0">
                <a:latin typeface="Cooper Black" pitchFamily="18" charset="0"/>
                <a:cs typeface="+mn-cs"/>
              </a:rPr>
              <a:t>e tu, Signore, hai una vita sempre in più, sempre in più.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fede\Desktop\scanner\20110604155011273_00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8143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fede\Desktop\scanner\20110604155011273_00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8961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fede\Desktop\scanner\20110604155011273_00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7812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fede\Desktop\scanner\20110604155011273_00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302"/>
            <a:ext cx="9144000" cy="68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26872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fede\Desktop\scanner\20110604155011273_00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0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5583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fede\Desktop\scanner\20110604155011273_00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8037"/>
            <a:ext cx="9136785" cy="687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23734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50733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gere.altervista.org/images%20due/Strada-S.Marco-360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826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85852" y="1928802"/>
            <a:ext cx="692948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88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CAMMINERO‘</a:t>
            </a:r>
            <a:endParaRPr lang="it-IT" sz="8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64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143108" y="0"/>
            <a:ext cx="5929338" cy="1323439"/>
          </a:xfrm>
          <a:prstGeom prst="rect">
            <a:avLst/>
          </a:prstGeom>
          <a:solidFill>
            <a:srgbClr val="0066FF">
              <a:alpha val="50980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Camminerò, </a:t>
            </a:r>
            <a:r>
              <a:rPr lang="it-IT" sz="4000" b="1" dirty="0" err="1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camminerò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 sulla tua strada, Signor.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2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17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54" cy="685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857884" y="1071546"/>
            <a:ext cx="32861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insieme a te.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000760" y="1071546"/>
            <a:ext cx="31432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Quando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ero solo,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solo e stanco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del mondo,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Picture 7" descr="Immagi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8" cy="6834871"/>
          </a:xfrm>
          <a:prstGeom prst="rect">
            <a:avLst/>
          </a:prstGeom>
          <a:noFill/>
          <a:ln w="57150">
            <a:solidFill>
              <a:srgbClr val="00006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240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072198" y="1214422"/>
            <a:ext cx="222439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quando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non c'era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l'amor,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" name="Picture 6" descr="cammino11_bambino_che_pi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4942" cy="681619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42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0473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071670" y="142852"/>
            <a:ext cx="6870984" cy="707886"/>
          </a:xfrm>
          <a:prstGeom prst="rect">
            <a:avLst/>
          </a:prstGeom>
          <a:solidFill>
            <a:srgbClr val="FF6600">
              <a:alpha val="54118"/>
            </a:srgb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tante persone vidi intorno a me: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78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.aegidien.de/Erstkommunion2007/IMG_31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000232" y="0"/>
            <a:ext cx="4420954" cy="707886"/>
          </a:xfrm>
          <a:prstGeom prst="rect">
            <a:avLst/>
          </a:prstGeom>
          <a:solidFill>
            <a:srgbClr val="0066FF">
              <a:alpha val="69020"/>
            </a:srgb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sentivo cantare così: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0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143108" y="0"/>
            <a:ext cx="5929338" cy="1323439"/>
          </a:xfrm>
          <a:prstGeom prst="rect">
            <a:avLst/>
          </a:prstGeom>
          <a:solidFill>
            <a:srgbClr val="0066FF">
              <a:alpha val="50980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Camminerò, </a:t>
            </a:r>
            <a:r>
              <a:rPr lang="it-IT" sz="4000" b="1" dirty="0" err="1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camminerò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 sulla tua strada, Signor.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82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17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54" cy="685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857884" y="1071546"/>
            <a:ext cx="32861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insieme a te.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83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adrelinguabologna.com/gallery3/p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9190462" cy="592933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928662" y="142852"/>
            <a:ext cx="72706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Io non capivo, ma rimasi a sentire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70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5" y="1071546"/>
            <a:ext cx="400052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quando il Signor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mi parlò: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lui mi chiamava, </a:t>
            </a:r>
            <a:r>
              <a:rPr lang="it-IT" sz="4000" dirty="0" err="1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chiamava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anche me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3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47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084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M:\09 Presentazioni\Immagin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5500694" y="1785926"/>
            <a:ext cx="367837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e la mia risposta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s'alzò: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8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143108" y="0"/>
            <a:ext cx="5929338" cy="1323439"/>
          </a:xfrm>
          <a:prstGeom prst="rect">
            <a:avLst/>
          </a:prstGeom>
          <a:solidFill>
            <a:srgbClr val="0066FF">
              <a:alpha val="50980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Camminerò, </a:t>
            </a:r>
            <a:r>
              <a:rPr lang="it-IT" sz="4000" b="1" dirty="0" err="1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camminerò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 sulla tua strada, Signor.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1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17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23528" y="0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/>
              <a:t>O Dio, nostro Padre: se ci vogliamo bene, tu sei con noi; se facciamo la pace, tu sei con noi. Anche quando non siamo buoni, tu non ci abbandoni e resti vicino a noi. Stai con i buoni e cerchi con amore anche i cattivi. </a:t>
            </a:r>
            <a:endParaRPr lang="it-IT" sz="4000" dirty="0"/>
          </a:p>
        </p:txBody>
      </p:sp>
      <p:pic>
        <p:nvPicPr>
          <p:cNvPr id="322562" name="Picture 2" descr="C:\Users\fede\Desktop\pace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82" b="100000" l="6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7930" y="3140968"/>
            <a:ext cx="3968141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54" cy="685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857884" y="1071546"/>
            <a:ext cx="32861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insieme a te.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85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roseto.com/photos/1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5429256" y="1500174"/>
            <a:ext cx="37147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non m'importa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se uno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ride di me,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lui certamente non sa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22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Famiglia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5449" cy="6857999"/>
          </a:xfrm>
          <a:prstGeom prst="rect">
            <a:avLst/>
          </a:prstGeom>
          <a:noFill/>
          <a:ln w="57150" cmpd="thinThick">
            <a:pattFill prst="wdUpDiag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6715140" y="928670"/>
            <a:ext cx="24288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del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gran regalo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che ebbi quel dì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2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643570" y="1643050"/>
            <a:ext cx="30111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che dissi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al Signore così: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3" name="Picture 10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925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001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143108" y="0"/>
            <a:ext cx="5929338" cy="1323439"/>
          </a:xfrm>
          <a:prstGeom prst="rect">
            <a:avLst/>
          </a:prstGeom>
          <a:solidFill>
            <a:schemeClr val="bg1">
              <a:alpha val="5098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Camminerò, </a:t>
            </a:r>
            <a:r>
              <a:rPr lang="it-IT" sz="4000" b="1" dirty="0" err="1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camminerò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 sulla tua strada, Signor.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31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17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54" cy="685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857884" y="1071546"/>
            <a:ext cx="32861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insieme a te.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33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628" y="1643050"/>
            <a:ext cx="39421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A volte son triste, ma mi guardo intorno,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3" name="Picture 5" descr="C:\Documents and Settings\GPiobeci\Documenti\Immagini\la Santa Messa\la messa 4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285728"/>
            <a:ext cx="4500594" cy="64765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403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357554" y="214290"/>
            <a:ext cx="5611151" cy="707886"/>
          </a:xfrm>
          <a:prstGeom prst="rect">
            <a:avLst/>
          </a:prstGeom>
          <a:solidFill>
            <a:srgbClr val="FFFF66">
              <a:alpha val="65098"/>
            </a:srgb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scopro il mondo e l'amor;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6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86446" y="1500174"/>
            <a:ext cx="31246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son questi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i doni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che lui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fa a me,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3" name="Picture 2" descr="http://tillilh9821.altervista.org/albums/userpics/10001/jesusbimbicol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134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221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214942" y="1928802"/>
            <a:ext cx="39290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felice </a:t>
            </a:r>
          </a:p>
          <a:p>
            <a:pPr algn="just" eaLnBrk="0" hangingPunct="0"/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ritorno </a:t>
            </a:r>
          </a:p>
          <a:p>
            <a:pPr algn="just" eaLnBrk="0" hangingPunct="0"/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a cantar:</a:t>
            </a:r>
            <a:endParaRPr lang="it-IT" sz="4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857752" cy="6914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065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260648"/>
            <a:ext cx="8640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/>
              <a:t>Non ti stanchi mai di stare vicino a noi e non ti dimentichi mai di nessuno. Per questo, oggi, noi ti diciamo grazie con Gesù, tuo Figlio, che è Dio, e vive e regna con te, nell'unità dello Spirito Santo per tutti i secoli dei secoli. </a:t>
            </a:r>
          </a:p>
          <a:p>
            <a:pPr algn="r"/>
            <a:r>
              <a:rPr lang="it-IT" sz="4000" b="1" dirty="0" smtClean="0"/>
              <a:t>Amen.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4692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143108" y="0"/>
            <a:ext cx="5929338" cy="1323439"/>
          </a:xfrm>
          <a:prstGeom prst="rect">
            <a:avLst/>
          </a:prstGeom>
          <a:solidFill>
            <a:schemeClr val="bg1">
              <a:alpha val="5098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Camminerò, </a:t>
            </a:r>
            <a:r>
              <a:rPr lang="it-IT" sz="4000" b="1" dirty="0" err="1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camminerò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 sulla tua strada, Signor.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60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17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54" cy="685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857884" y="1071546"/>
            <a:ext cx="32861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+mn-cs"/>
              </a:rPr>
              <a:t>insieme a te.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96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53551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WordArt 1" descr="Carta"/>
          <p:cNvSpPr>
            <a:spLocks noChangeArrowheads="1" noChangeShapeType="1" noTextEdit="1"/>
          </p:cNvSpPr>
          <p:nvPr/>
        </p:nvSpPr>
        <p:spPr bwMode="auto">
          <a:xfrm>
            <a:off x="1071563" y="785813"/>
            <a:ext cx="6786562" cy="5643562"/>
          </a:xfrm>
          <a:prstGeom prst="rect">
            <a:avLst/>
          </a:prstGeom>
        </p:spPr>
        <p:txBody>
          <a:bodyPr wrap="none" fromWordArt="1">
            <a:prstTxWarp prst="textDeflateInflate">
              <a:avLst>
                <a:gd name="adj" fmla="val 28028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107763" dir="13500000" sx="75000" sy="75000" algn="tl" rotWithShape="0">
                    <a:srgbClr val="C7DFD3">
                      <a:alpha val="50000"/>
                    </a:srgbClr>
                  </a:outerShdw>
                </a:effectLst>
                <a:latin typeface="Cooper Black"/>
              </a:rPr>
              <a:t>ECCOMI  MANDA  ME</a:t>
            </a:r>
          </a:p>
        </p:txBody>
      </p:sp>
      <p:pic>
        <p:nvPicPr>
          <p:cNvPr id="113667" name="Picture 2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" y="2571750"/>
            <a:ext cx="32194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6" descr="http://www.geocities.com/comunistasdeconselhos/contrapor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909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2071688" y="214313"/>
            <a:ext cx="6786562" cy="3170237"/>
          </a:xfrm>
          <a:prstGeom prst="rect">
            <a:avLst/>
          </a:prstGeom>
          <a:solidFill>
            <a:srgbClr val="66FFFF">
              <a:alpha val="54902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+mn-cs"/>
              </a:rPr>
              <a:t>Se le ore di una vita vuota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+mn-cs"/>
              </a:rPr>
              <a:t>ti regalano soltanto solitudine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+mn-cs"/>
              </a:rPr>
              <a:t>e i tuoi giorni sono tutti uguali,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 descr="M:\09 Presentazioni\Immagin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214282" y="1857364"/>
            <a:ext cx="4143404" cy="3631763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lIns="274320" tIns="274320" rIns="274320" bIns="27432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per mettere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la ali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hai bisogno di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qualcosa in più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ttangolo 2"/>
          <p:cNvSpPr>
            <a:spLocks noChangeArrowheads="1"/>
          </p:cNvSpPr>
          <p:nvPr/>
        </p:nvSpPr>
        <p:spPr bwMode="auto">
          <a:xfrm>
            <a:off x="1857375" y="428625"/>
            <a:ext cx="4786313" cy="1323975"/>
          </a:xfrm>
          <a:prstGeom prst="rect">
            <a:avLst/>
          </a:prstGeom>
          <a:solidFill>
            <a:srgbClr val="66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Lui è lì che aspetta te,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tu cantando gli dirai: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7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1143000" y="214313"/>
            <a:ext cx="6929438" cy="1323975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Eccomi Signore, manda me!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piccolo seme,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5" descr="7%20gr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ttangolo 2"/>
          <p:cNvSpPr>
            <a:spLocks noChangeArrowheads="1"/>
          </p:cNvSpPr>
          <p:nvPr/>
        </p:nvSpPr>
        <p:spPr bwMode="auto">
          <a:xfrm>
            <a:off x="2000250" y="285750"/>
            <a:ext cx="5429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vuoi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grandi frutti io darò!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M:\09 Presentazioni\Immag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ttangolo 2"/>
          <p:cNvSpPr>
            <a:spLocks noChangeArrowheads="1"/>
          </p:cNvSpPr>
          <p:nvPr/>
        </p:nvSpPr>
        <p:spPr bwMode="auto">
          <a:xfrm>
            <a:off x="2428875" y="285750"/>
            <a:ext cx="4286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Eccoci, Signore, manda noi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piccoli semi,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07620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Rettangolo 1"/>
          <p:cNvSpPr>
            <a:spLocks noChangeArrowheads="1"/>
          </p:cNvSpPr>
          <p:nvPr/>
        </p:nvSpPr>
        <p:spPr bwMode="auto">
          <a:xfrm>
            <a:off x="1071563" y="4143375"/>
            <a:ext cx="4572000" cy="1938338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 grandi frutti noi daremo!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1"/>
          <p:cNvSpPr>
            <a:spLocks noChangeArrowheads="1"/>
          </p:cNvSpPr>
          <p:nvPr/>
        </p:nvSpPr>
        <p:spPr bwMode="auto">
          <a:xfrm>
            <a:off x="1285875" y="1143000"/>
            <a:ext cx="22145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Tu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noi!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vuoi!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</p:txBody>
      </p:sp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1113"/>
            <a:ext cx="4500562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C:\Documents and Settings\adriano\Documenti\Immagini\acr\acr-enr_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85875" y="0"/>
            <a:ext cx="642937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+mn-cs"/>
              </a:rPr>
              <a:t>Se gli amici servono soltanto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+mn-cs"/>
              </a:rPr>
              <a:t>a passare in allegria ore inutili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2" descr="Immagin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ttangolo 1"/>
          <p:cNvSpPr>
            <a:spLocks noChangeArrowheads="1"/>
          </p:cNvSpPr>
          <p:nvPr/>
        </p:nvSpPr>
        <p:spPr bwMode="auto">
          <a:xfrm>
            <a:off x="500063" y="1214438"/>
            <a:ext cx="76438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i problemi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intanto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son più grandi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2" descr="Immagin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ttangolo 1"/>
          <p:cNvSpPr>
            <a:spLocks noChangeArrowheads="1"/>
          </p:cNvSpPr>
          <p:nvPr/>
        </p:nvSpPr>
        <p:spPr bwMode="auto">
          <a:xfrm>
            <a:off x="2214563" y="642938"/>
            <a:ext cx="5786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tu cerchi di scappare....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ma dove corri, che farai?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ttangolo 2"/>
          <p:cNvSpPr>
            <a:spLocks noChangeArrowheads="1"/>
          </p:cNvSpPr>
          <p:nvPr/>
        </p:nvSpPr>
        <p:spPr bwMode="auto">
          <a:xfrm>
            <a:off x="1857375" y="428625"/>
            <a:ext cx="4786313" cy="1323975"/>
          </a:xfrm>
          <a:prstGeom prst="rect">
            <a:avLst/>
          </a:prstGeom>
          <a:solidFill>
            <a:srgbClr val="66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Lui è lì che aspetta te,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tu cantando gli dirai: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7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1143000" y="214313"/>
            <a:ext cx="6929438" cy="1323975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Eccomi Signore, manda me!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piccolo seme,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5" descr="7%20gr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ttangolo 2"/>
          <p:cNvSpPr>
            <a:spLocks noChangeArrowheads="1"/>
          </p:cNvSpPr>
          <p:nvPr/>
        </p:nvSpPr>
        <p:spPr bwMode="auto">
          <a:xfrm>
            <a:off x="2000250" y="285750"/>
            <a:ext cx="5429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vuoi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grandi frutti io darò!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M:\09 Presentazioni\Immag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ttangolo 2"/>
          <p:cNvSpPr>
            <a:spLocks noChangeArrowheads="1"/>
          </p:cNvSpPr>
          <p:nvPr/>
        </p:nvSpPr>
        <p:spPr bwMode="auto">
          <a:xfrm>
            <a:off x="2428875" y="285750"/>
            <a:ext cx="4286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Eccoci, Signore, manda noi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piccoli semi,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Rettangolo 1"/>
          <p:cNvSpPr>
            <a:spLocks noChangeArrowheads="1"/>
          </p:cNvSpPr>
          <p:nvPr/>
        </p:nvSpPr>
        <p:spPr bwMode="auto">
          <a:xfrm>
            <a:off x="1071563" y="4143375"/>
            <a:ext cx="4572000" cy="1938338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 grandi frutti noi daremo!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ttangolo 1"/>
          <p:cNvSpPr>
            <a:spLocks noChangeArrowheads="1"/>
          </p:cNvSpPr>
          <p:nvPr/>
        </p:nvSpPr>
        <p:spPr bwMode="auto">
          <a:xfrm>
            <a:off x="214313" y="214313"/>
            <a:ext cx="650081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secondo Luca.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6627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75" y="3263900"/>
            <a:ext cx="614362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1"/>
          <p:cNvSpPr>
            <a:spLocks noChangeArrowheads="1"/>
          </p:cNvSpPr>
          <p:nvPr/>
        </p:nvSpPr>
        <p:spPr bwMode="auto">
          <a:xfrm>
            <a:off x="1285875" y="1143000"/>
            <a:ext cx="22145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Tu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noi!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vuoi!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</p:txBody>
      </p:sp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Immagine 2" descr="Immagin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63" y="1905000"/>
            <a:ext cx="80724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+mn-cs"/>
              </a:rPr>
              <a:t>Fai silenzio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+mn-cs"/>
              </a:rPr>
              <a:t>dentro alla tua vita: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+mn-cs"/>
              </a:rPr>
              <a:t>scoprirai che l'amore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+mn-cs"/>
              </a:rPr>
              <a:t>chiama sempre per nome.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4" descr="http://foto.fizteh.ru/foto/galleries/stopthemoment/stopthemoment_5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ttangolo 2"/>
          <p:cNvSpPr>
            <a:spLocks noChangeArrowheads="1"/>
          </p:cNvSpPr>
          <p:nvPr/>
        </p:nvSpPr>
        <p:spPr bwMode="auto">
          <a:xfrm>
            <a:off x="3143250" y="0"/>
            <a:ext cx="6000750" cy="2554288"/>
          </a:xfrm>
          <a:prstGeom prst="rect">
            <a:avLst/>
          </a:prstGeom>
          <a:solidFill>
            <a:srgbClr val="FFC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Non aver paura di rischiare: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quello che tu perderai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lo riavrai in quantità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Rettangolo 2"/>
          <p:cNvSpPr>
            <a:spLocks noChangeArrowheads="1"/>
          </p:cNvSpPr>
          <p:nvPr/>
        </p:nvSpPr>
        <p:spPr bwMode="auto">
          <a:xfrm>
            <a:off x="1857375" y="428625"/>
            <a:ext cx="4786313" cy="1323975"/>
          </a:xfrm>
          <a:prstGeom prst="rect">
            <a:avLst/>
          </a:prstGeom>
          <a:solidFill>
            <a:srgbClr val="66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Lui è lì che aspetta te,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tu cantando gli dirai: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17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1143000" y="214313"/>
            <a:ext cx="6929438" cy="1323975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Eccomi Signore, manda me!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piccolo seme,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5" descr="7%20gr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ttangolo 2"/>
          <p:cNvSpPr>
            <a:spLocks noChangeArrowheads="1"/>
          </p:cNvSpPr>
          <p:nvPr/>
        </p:nvSpPr>
        <p:spPr bwMode="auto">
          <a:xfrm>
            <a:off x="2000250" y="285750"/>
            <a:ext cx="5429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vuoi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grandi frutti io darò!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M:\09 Presentazioni\Immag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ttangolo 2"/>
          <p:cNvSpPr>
            <a:spLocks noChangeArrowheads="1"/>
          </p:cNvSpPr>
          <p:nvPr/>
        </p:nvSpPr>
        <p:spPr bwMode="auto">
          <a:xfrm>
            <a:off x="2428875" y="285750"/>
            <a:ext cx="4286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Eccoci, Signore, manda noi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piccoli semi,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Rettangolo 1"/>
          <p:cNvSpPr>
            <a:spLocks noChangeArrowheads="1"/>
          </p:cNvSpPr>
          <p:nvPr/>
        </p:nvSpPr>
        <p:spPr bwMode="auto">
          <a:xfrm>
            <a:off x="1071563" y="4143375"/>
            <a:ext cx="4572000" cy="1938338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 grandi frutti noi daremo!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1"/>
          <p:cNvSpPr>
            <a:spLocks noChangeArrowheads="1"/>
          </p:cNvSpPr>
          <p:nvPr/>
        </p:nvSpPr>
        <p:spPr bwMode="auto">
          <a:xfrm>
            <a:off x="1285875" y="1143000"/>
            <a:ext cx="22145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Tu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noi!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vuoi!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Times New Roman" pitchFamily="18" charset="0"/>
            </a:endParaRPr>
          </a:p>
        </p:txBody>
      </p:sp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770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4919663"/>
            <a:ext cx="9144000" cy="708025"/>
          </a:xfrm>
          <a:prstGeom prst="rect">
            <a:avLst/>
          </a:prstGeom>
          <a:solidFill>
            <a:srgbClr val="FFFFCC">
              <a:alpha val="45882"/>
            </a:srgb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Gesù raccontò questa parabola: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FF99FF"/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8" descr="Diapositiv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571604" y="214290"/>
            <a:ext cx="8215370" cy="25853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</a:rPr>
              <a:t>Madre </a:t>
            </a:r>
          </a:p>
          <a:p>
            <a:pPr algn="ctr"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</a:rPr>
              <a:t>della </a:t>
            </a:r>
          </a:p>
          <a:p>
            <a:pPr algn="ctr"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</a:rPr>
              <a:t>Speranza</a:t>
            </a:r>
          </a:p>
        </p:txBody>
      </p:sp>
    </p:spTree>
    <p:extLst>
      <p:ext uri="{BB962C8B-B14F-4D97-AF65-F5344CB8AC3E}">
        <p14:creationId xmlns:p14="http://schemas.microsoft.com/office/powerpoint/2010/main" val="305381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madonna di fatim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0"/>
            <a:ext cx="4429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Madre </a:t>
            </a:r>
          </a:p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della speranza,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veglia sul </a:t>
            </a:r>
          </a:p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nostro cammino,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guida </a:t>
            </a:r>
          </a:p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i nostri passi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verso il Figlio Tuo, Maria!</a:t>
            </a:r>
            <a:endParaRPr lang="it-IT" sz="4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6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6" descr="http://www.medicinese.altervista.org/wallpapers/wallpaper_red_sky_fondo_schermo_sacri_sacred_Maria_Vergine_santissima_immacolata_Mary_immaculate_conception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714875" y="855663"/>
            <a:ext cx="4429125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Regina </a:t>
            </a:r>
          </a:p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della pace,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proteggi </a:t>
            </a:r>
          </a:p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il nostro mondo,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prega per questa umanità, Maria,Madre della speranza.</a:t>
            </a:r>
            <a:endParaRPr lang="it-IT" sz="4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8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29063" y="0"/>
            <a:ext cx="4786312" cy="71104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prstClr val="black"/>
                </a:solidFill>
                <a:latin typeface="Times New Roman" pitchFamily="18" charset="0"/>
              </a:rPr>
              <a:t>Docile serva del Padre, piena di Spirito Santo, </a:t>
            </a:r>
            <a:br>
              <a:rPr lang="it-IT" sz="54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5400" b="1" dirty="0">
                <a:solidFill>
                  <a:prstClr val="black"/>
                </a:solidFill>
                <a:latin typeface="Times New Roman" pitchFamily="18" charset="0"/>
              </a:rPr>
              <a:t>umile Vergine Madre</a:t>
            </a:r>
            <a:br>
              <a:rPr lang="it-IT" sz="54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5400" b="1" dirty="0">
                <a:solidFill>
                  <a:prstClr val="black"/>
                </a:solidFill>
                <a:latin typeface="Times New Roman" pitchFamily="18" charset="0"/>
              </a:rPr>
              <a:t>del Figlio di Dio!</a:t>
            </a:r>
            <a:r>
              <a:rPr lang="it-IT" sz="2400" dirty="0">
                <a:solidFill>
                  <a:prstClr val="black"/>
                </a:solidFill>
                <a:latin typeface="Times New Roman" pitchFamily="18" charset="0"/>
              </a:rPr>
              <a:t/>
            </a:r>
            <a:br>
              <a:rPr lang="it-IT" sz="2400" dirty="0">
                <a:solidFill>
                  <a:prstClr val="black"/>
                </a:solidFill>
                <a:latin typeface="Times New Roman" pitchFamily="18" charset="0"/>
              </a:rPr>
            </a:br>
            <a:endParaRPr lang="it-IT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28003" name="Picture 4" descr="http://www.unitalsipiemonte.it/public/sedi/TORINO/incorona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2897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45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57813" y="0"/>
            <a:ext cx="3786187" cy="6740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latin typeface="Times New Roman" pitchFamily="18" charset="0"/>
              </a:rPr>
              <a:t>Tu sei la piena di grazia scelta fra tutte le donne, Madre di Misericordia,Porta del Cielo.</a:t>
            </a:r>
          </a:p>
        </p:txBody>
      </p:sp>
    </p:spTree>
    <p:extLst>
      <p:ext uri="{BB962C8B-B14F-4D97-AF65-F5344CB8AC3E}">
        <p14:creationId xmlns:p14="http://schemas.microsoft.com/office/powerpoint/2010/main" val="2528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2" descr="madonna di fatim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Madre della speranza,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veglia sul nostro cammino,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guida i nostri passi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verso il Figlio Tuo, Maria!</a:t>
            </a:r>
            <a:endParaRPr lang="it-IT" sz="4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16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1" descr="M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500563" y="428625"/>
            <a:ext cx="4643437" cy="60023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Regina </a:t>
            </a:r>
          </a:p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della pace,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proteggi </a:t>
            </a:r>
          </a:p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il nostro mondo,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prega per questa umanità, Maria,Madre della speranza.</a:t>
            </a:r>
            <a:endParaRPr lang="it-IT" sz="4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0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Immagine 2" descr="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14813" y="0"/>
            <a:ext cx="4929187" cy="5262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latin typeface="Times New Roman" pitchFamily="18" charset="0"/>
              </a:rPr>
              <a:t>Noi che crediamo alla vita, </a:t>
            </a:r>
            <a:br>
              <a:rPr lang="it-IT" sz="48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latin typeface="Times New Roman" pitchFamily="18" charset="0"/>
              </a:rPr>
              <a:t>noi che crediamo all'amore,</a:t>
            </a:r>
            <a:br>
              <a:rPr lang="it-IT" sz="48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latin typeface="Times New Roman" pitchFamily="18" charset="0"/>
              </a:rPr>
              <a:t>sotto il Tuo sguardo mettiamo</a:t>
            </a:r>
            <a:br>
              <a:rPr lang="it-IT" sz="48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latin typeface="Times New Roman" pitchFamily="18" charset="0"/>
              </a:rPr>
              <a:t>il nostro domani</a:t>
            </a:r>
            <a:r>
              <a:rPr lang="it-IT" sz="2400" dirty="0">
                <a:solidFill>
                  <a:prstClr val="black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789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Immagine 2" descr="lrg-1631-sfondo-desktop-3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3441700"/>
            <a:ext cx="8786812" cy="3416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prstClr val="black"/>
                </a:solidFill>
                <a:latin typeface="Times New Roman" pitchFamily="18" charset="0"/>
              </a:rPr>
              <a:t>Quando la strada è più dura </a:t>
            </a:r>
            <a:br>
              <a:rPr lang="it-IT" sz="54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5400" b="1" dirty="0">
                <a:solidFill>
                  <a:prstClr val="black"/>
                </a:solidFill>
                <a:latin typeface="Times New Roman" pitchFamily="18" charset="0"/>
              </a:rPr>
              <a:t>quando più buia è la notte, </a:t>
            </a:r>
            <a:br>
              <a:rPr lang="it-IT" sz="54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5400" b="1" dirty="0">
                <a:solidFill>
                  <a:prstClr val="black"/>
                </a:solidFill>
                <a:latin typeface="Times New Roman" pitchFamily="18" charset="0"/>
              </a:rPr>
              <a:t>stella del giorno, risplendi</a:t>
            </a:r>
            <a:br>
              <a:rPr lang="it-IT" sz="54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5400" b="1" dirty="0">
                <a:solidFill>
                  <a:prstClr val="black"/>
                </a:solidFill>
                <a:latin typeface="Times New Roman" pitchFamily="18" charset="0"/>
              </a:rPr>
              <a:t>sul nostro sentiero.</a:t>
            </a:r>
          </a:p>
        </p:txBody>
      </p:sp>
    </p:spTree>
    <p:extLst>
      <p:ext uri="{BB962C8B-B14F-4D97-AF65-F5344CB8AC3E}">
        <p14:creationId xmlns:p14="http://schemas.microsoft.com/office/powerpoint/2010/main" val="94116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magine 2" descr="madonna di fatim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Madre della speranza,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veglia sul nostro cammino,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guida i nostri passi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verso il Figlio Tuo, Maria!</a:t>
            </a:r>
            <a:endParaRPr lang="it-IT" sz="4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8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428625"/>
            <a:ext cx="2786062" cy="44005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Un uomo aveva due figli.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Il più giovane disse a suo padre: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upload.wikimedia.org/wikipedia/commons/c/cc/VirgendeLourd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929188" y="0"/>
            <a:ext cx="421481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Regina della pace,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proteggi il nostro mondo,</a:t>
            </a:r>
            <a:b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prega</a:t>
            </a:r>
          </a:p>
          <a:p>
            <a:pPr>
              <a:defRPr/>
            </a:pPr>
            <a:r>
              <a:rPr lang="it-IT" sz="4800" b="1" i="1" dirty="0">
                <a:solidFill>
                  <a:prstClr val="black"/>
                </a:solidFill>
                <a:latin typeface="Times New Roman" pitchFamily="18" charset="0"/>
              </a:rPr>
              <a:t>per questa umanità, Maria,Madre della speranza.</a:t>
            </a:r>
            <a:endParaRPr lang="it-IT" sz="4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9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10928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Fede\Desktop\or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78197" y="4286256"/>
            <a:ext cx="858760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FFFFFF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 pitchFamily="18" charset="0"/>
                <a:cs typeface="+mn-cs"/>
              </a:rPr>
              <a:t>Resta accanto a me</a:t>
            </a:r>
          </a:p>
        </p:txBody>
      </p:sp>
    </p:spTree>
    <p:extLst>
      <p:ext uri="{BB962C8B-B14F-4D97-AF65-F5344CB8AC3E}">
        <p14:creationId xmlns:p14="http://schemas.microsoft.com/office/powerpoint/2010/main" val="2202681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Immagine 7" descr="37-strada-pienz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8006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Ora vado sulla mia strada </a:t>
            </a:r>
            <a:b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</a:br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con l’amore tuo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che mi guida.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Oh Signore,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ovunque io vada,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resta accanto a me </a:t>
            </a:r>
            <a:r>
              <a:rPr lang="it-IT">
                <a:solidFill>
                  <a:srgbClr val="FF0000"/>
                </a:solidFill>
                <a:cs typeface="+mn-cs"/>
              </a:rPr>
              <a:t/>
            </a:r>
            <a:br>
              <a:rPr lang="it-IT">
                <a:solidFill>
                  <a:srgbClr val="FF0000"/>
                </a:solidFill>
                <a:cs typeface="+mn-cs"/>
              </a:rPr>
            </a:br>
            <a:endParaRPr lang="it-IT">
              <a:solidFill>
                <a:srgbClr val="FF0000"/>
              </a:solidFill>
              <a:cs typeface="+mn-cs"/>
            </a:endParaRPr>
          </a:p>
        </p:txBody>
      </p:sp>
      <p:pic>
        <p:nvPicPr>
          <p:cNvPr id="15360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564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Immagine 5" descr="Orme%20sulla%20sabb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4630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2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84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a me.</a:t>
            </a:r>
          </a:p>
        </p:txBody>
      </p:sp>
    </p:spTree>
    <p:extLst>
      <p:ext uri="{BB962C8B-B14F-4D97-AF65-F5344CB8AC3E}">
        <p14:creationId xmlns:p14="http://schemas.microsoft.com/office/powerpoint/2010/main" val="33727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magine 7" descr="37-strada-pienz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8006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Ora vado sulla mia strada </a:t>
            </a:r>
            <a:b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</a:br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con l’amore tuo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che mi guida.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Oh Signore,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ovunque io vada,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resta accanto a me </a:t>
            </a:r>
            <a:r>
              <a:rPr lang="it-IT">
                <a:solidFill>
                  <a:srgbClr val="FF0000"/>
                </a:solidFill>
                <a:cs typeface="+mn-cs"/>
              </a:rPr>
              <a:t/>
            </a:r>
            <a:br>
              <a:rPr lang="it-IT">
                <a:solidFill>
                  <a:srgbClr val="FF0000"/>
                </a:solidFill>
                <a:cs typeface="+mn-cs"/>
              </a:rPr>
            </a:br>
            <a:endParaRPr lang="it-IT">
              <a:solidFill>
                <a:srgbClr val="FF0000"/>
              </a:solidFill>
              <a:cs typeface="+mn-cs"/>
            </a:endParaRPr>
          </a:p>
        </p:txBody>
      </p:sp>
      <p:pic>
        <p:nvPicPr>
          <p:cNvPr id="15667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77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Immagine 5" descr="Orme%20sulla%20sabb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7702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3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4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21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a me.</a:t>
            </a:r>
          </a:p>
        </p:txBody>
      </p:sp>
    </p:spTree>
    <p:extLst>
      <p:ext uri="{BB962C8B-B14F-4D97-AF65-F5344CB8AC3E}">
        <p14:creationId xmlns:p14="http://schemas.microsoft.com/office/powerpoint/2010/main" val="30569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Immagine 7" descr="37-strada-pienz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8006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Ora vado sulla mia strada </a:t>
            </a:r>
            <a:b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</a:br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con l’amore tuo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che mi guida.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Oh Signore,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ovunque io vada,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  <a:cs typeface="+mn-cs"/>
              </a:rPr>
              <a:t>resta accanto a me </a:t>
            </a:r>
            <a:r>
              <a:rPr lang="it-IT">
                <a:solidFill>
                  <a:srgbClr val="FF0000"/>
                </a:solidFill>
                <a:cs typeface="+mn-cs"/>
              </a:rPr>
              <a:t/>
            </a:r>
            <a:br>
              <a:rPr lang="it-IT">
                <a:solidFill>
                  <a:srgbClr val="FF0000"/>
                </a:solidFill>
                <a:cs typeface="+mn-cs"/>
              </a:rPr>
            </a:br>
            <a:endParaRPr lang="it-IT">
              <a:solidFill>
                <a:srgbClr val="FF0000"/>
              </a:solidFill>
              <a:cs typeface="+mn-cs"/>
            </a:endParaRPr>
          </a:p>
        </p:txBody>
      </p:sp>
      <p:pic>
        <p:nvPicPr>
          <p:cNvPr id="15974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266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magine 2" descr="F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4313" y="4303713"/>
            <a:ext cx="8643937" cy="1323975"/>
          </a:xfrm>
          <a:prstGeom prst="rect">
            <a:avLst/>
          </a:prstGeom>
          <a:solidFill>
            <a:srgbClr val="FFFFCC">
              <a:alpha val="69804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Padre, dammi subito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la mia parte di eredità.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Immagine 5" descr="Orme%20sulla%20sabb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077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40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a me.</a:t>
            </a:r>
          </a:p>
        </p:txBody>
      </p:sp>
    </p:spTree>
    <p:extLst>
      <p:ext uri="{BB962C8B-B14F-4D97-AF65-F5344CB8AC3E}">
        <p14:creationId xmlns:p14="http://schemas.microsoft.com/office/powerpoint/2010/main" val="29113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11589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142976" y="2214554"/>
            <a:ext cx="6500858" cy="156966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" pitchFamily="18" charset="0"/>
                <a:cs typeface="+mn-cs"/>
              </a:rPr>
              <a:t>IL DISEGNO</a:t>
            </a:r>
          </a:p>
        </p:txBody>
      </p:sp>
    </p:spTree>
    <p:extLst>
      <p:ext uri="{BB962C8B-B14F-4D97-AF65-F5344CB8AC3E}">
        <p14:creationId xmlns:p14="http://schemas.microsoft.com/office/powerpoint/2010/main" val="21282409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71604" y="500042"/>
            <a:ext cx="6143636" cy="23083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Nel mare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silenzio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una voce si alzò</a:t>
            </a:r>
          </a:p>
        </p:txBody>
      </p:sp>
    </p:spTree>
    <p:extLst>
      <p:ext uri="{BB962C8B-B14F-4D97-AF65-F5344CB8AC3E}">
        <p14:creationId xmlns:p14="http://schemas.microsoft.com/office/powerpoint/2010/main" val="44861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142852"/>
            <a:ext cx="8429684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una notte senza confini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una luce brillò,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  <p:extLst>
      <p:ext uri="{BB962C8B-B14F-4D97-AF65-F5344CB8AC3E}">
        <p14:creationId xmlns:p14="http://schemas.microsoft.com/office/powerpoint/2010/main" val="345174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+mn-cs"/>
              </a:rPr>
              <a:t/>
            </a:r>
            <a:br>
              <a:rPr lang="it-IT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+mn-cs"/>
              </a:rPr>
            </a:br>
            <a:endParaRPr lang="it-IT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16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428604"/>
            <a:ext cx="757239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la tua mente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fece splendere le stelle</a:t>
            </a:r>
          </a:p>
        </p:txBody>
      </p:sp>
    </p:spTree>
    <p:extLst>
      <p:ext uri="{BB962C8B-B14F-4D97-AF65-F5344CB8AC3E}">
        <p14:creationId xmlns:p14="http://schemas.microsoft.com/office/powerpoint/2010/main" val="390858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214290"/>
            <a:ext cx="7143768" cy="3046988"/>
          </a:xfrm>
          <a:prstGeom prst="rect">
            <a:avLst/>
          </a:prstGeom>
          <a:solidFill>
            <a:schemeClr val="accent1">
              <a:lumMod val="20000"/>
              <a:lumOff val="80000"/>
              <a:alpha val="66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le tue mani modellarono la terra,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  <p:extLst>
      <p:ext uri="{BB962C8B-B14F-4D97-AF65-F5344CB8AC3E}">
        <p14:creationId xmlns:p14="http://schemas.microsoft.com/office/powerpoint/2010/main" val="60765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+mn-cs"/>
              </a:rPr>
              <a:t/>
            </a:r>
            <a:br>
              <a:rPr lang="it-IT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+mn-cs"/>
              </a:rPr>
            </a:br>
            <a:endParaRPr lang="it-IT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57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asellaDiTesto 2"/>
          <p:cNvSpPr txBox="1">
            <a:spLocks noChangeArrowheads="1"/>
          </p:cNvSpPr>
          <p:nvPr/>
        </p:nvSpPr>
        <p:spPr bwMode="auto">
          <a:xfrm>
            <a:off x="214313" y="2484179"/>
            <a:ext cx="414337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Gianmarco </a:t>
            </a:r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Arabelli</a:t>
            </a:r>
            <a:endParaRPr lang="it-IT" sz="2800" dirty="0" smtClean="0">
              <a:solidFill>
                <a:srgbClr val="000000"/>
              </a:solidFill>
              <a:latin typeface="Lucida Calligraphy" pitchFamily="66" charset="0"/>
            </a:endParaRP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Stefania Barbagallo</a:t>
            </a: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Chiara Brizzi</a:t>
            </a: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Arianna Celli</a:t>
            </a:r>
          </a:p>
          <a:p>
            <a:pPr algn="r" eaLnBrk="1" hangingPunct="1"/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Guya</a:t>
            </a:r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 Centini</a:t>
            </a: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Gioele Checchi</a:t>
            </a: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Daniel Giuliano</a:t>
            </a: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Iacopo Lepore</a:t>
            </a: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Filippo Lucherini</a:t>
            </a: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Alice Nelli</a:t>
            </a:r>
          </a:p>
        </p:txBody>
      </p:sp>
      <p:sp>
        <p:nvSpPr>
          <p:cNvPr id="16387" name="CasellaDiTesto 3"/>
          <p:cNvSpPr txBox="1">
            <a:spLocks noChangeArrowheads="1"/>
          </p:cNvSpPr>
          <p:nvPr/>
        </p:nvSpPr>
        <p:spPr bwMode="auto">
          <a:xfrm>
            <a:off x="4795276" y="2484178"/>
            <a:ext cx="414337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Alyssa </a:t>
            </a:r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Nestola</a:t>
            </a:r>
            <a:endParaRPr lang="it-IT" sz="2800" dirty="0" smtClean="0">
              <a:solidFill>
                <a:srgbClr val="000000"/>
              </a:solidFill>
              <a:latin typeface="Lucida Calligraphy" pitchFamily="66" charset="0"/>
            </a:endParaRP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Giulio </a:t>
            </a:r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Niccoli</a:t>
            </a:r>
            <a:endParaRPr lang="it-IT" sz="2800" dirty="0" smtClean="0">
              <a:solidFill>
                <a:srgbClr val="000000"/>
              </a:solidFill>
              <a:latin typeface="Lucida Calligraphy" pitchFamily="66" charset="0"/>
            </a:endParaRP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Teresa Piccinini</a:t>
            </a: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Enza Pinto</a:t>
            </a: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Linda </a:t>
            </a:r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Quiriconi</a:t>
            </a:r>
            <a:endParaRPr lang="it-IT" sz="2800" dirty="0" smtClean="0">
              <a:solidFill>
                <a:srgbClr val="000000"/>
              </a:solidFill>
              <a:latin typeface="Lucida Calligraphy" pitchFamily="66" charset="0"/>
            </a:endParaRP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Giulio </a:t>
            </a:r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Ruggieri</a:t>
            </a:r>
            <a:endParaRPr lang="it-IT" sz="2800" dirty="0" smtClean="0">
              <a:solidFill>
                <a:srgbClr val="000000"/>
              </a:solidFill>
              <a:latin typeface="Lucida Calligraphy" pitchFamily="66" charset="0"/>
            </a:endParaRP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Samuele Sabino</a:t>
            </a: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Giovanni </a:t>
            </a:r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Sodini</a:t>
            </a:r>
            <a:endParaRPr lang="it-IT" sz="2800" dirty="0" smtClean="0">
              <a:solidFill>
                <a:srgbClr val="000000"/>
              </a:solidFill>
              <a:latin typeface="Lucida Calligraphy" pitchFamily="66" charset="0"/>
            </a:endParaRP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Francesco </a:t>
            </a:r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Udorovitch</a:t>
            </a:r>
            <a:endParaRPr lang="it-IT" sz="2800" dirty="0">
              <a:solidFill>
                <a:srgbClr val="000000"/>
              </a:solidFill>
              <a:latin typeface="Lucida Calligraphy" pitchFamily="66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57224" y="44624"/>
            <a:ext cx="7582525" cy="1754326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Il Padre accoglie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E dona il suo Perdono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2" descr="F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4313" y="3687763"/>
            <a:ext cx="8643937" cy="3170237"/>
          </a:xfrm>
          <a:prstGeom prst="rect">
            <a:avLst/>
          </a:prstGeom>
          <a:solidFill>
            <a:srgbClr val="FFFFCC">
              <a:alpha val="69020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Allora il padre divise il patrimonio tra i due figli. Pochi giorni dopo, il figlio più giovane vendette tutti i suoi beni e con i soldi ricavati se ne andò in un paese lontano. </a:t>
            </a:r>
            <a:endParaRPr lang="it-IT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5786" y="285728"/>
            <a:ext cx="757239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calcolato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profondità del cielo</a:t>
            </a:r>
          </a:p>
        </p:txBody>
      </p:sp>
    </p:spTree>
    <p:extLst>
      <p:ext uri="{BB962C8B-B14F-4D97-AF65-F5344CB8AC3E}">
        <p14:creationId xmlns:p14="http://schemas.microsoft.com/office/powerpoint/2010/main" val="10899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00100" y="0"/>
            <a:ext cx="6643702" cy="3046988"/>
          </a:xfrm>
          <a:prstGeom prst="rect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colorato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ogni fiore della terra,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  <p:extLst>
      <p:ext uri="{BB962C8B-B14F-4D97-AF65-F5344CB8AC3E}">
        <p14:creationId xmlns:p14="http://schemas.microsoft.com/office/powerpoint/2010/main" val="346114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+mn-cs"/>
              </a:rPr>
              <a:t/>
            </a:r>
            <a:br>
              <a:rPr lang="it-IT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+mn-cs"/>
              </a:rPr>
            </a:br>
            <a:endParaRPr lang="it-IT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97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5786" y="142852"/>
            <a:ext cx="7358082" cy="1569660"/>
          </a:xfrm>
          <a:prstGeom prst="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disegnato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nubi e le montagne</a:t>
            </a:r>
          </a:p>
        </p:txBody>
      </p:sp>
    </p:spTree>
    <p:extLst>
      <p:ext uri="{BB962C8B-B14F-4D97-AF65-F5344CB8AC3E}">
        <p14:creationId xmlns:p14="http://schemas.microsoft.com/office/powerpoint/2010/main" val="305781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1472" y="214290"/>
            <a:ext cx="778671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disegnato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cammino di ogni uomo,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l'avevi fatto anche per me</a:t>
            </a:r>
          </a:p>
        </p:txBody>
      </p:sp>
    </p:spTree>
    <p:extLst>
      <p:ext uri="{BB962C8B-B14F-4D97-AF65-F5344CB8AC3E}">
        <p14:creationId xmlns:p14="http://schemas.microsoft.com/office/powerpoint/2010/main" val="7500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57166"/>
            <a:ext cx="6643702" cy="1569660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ieri non sapevo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oggi ho incontrato te</a:t>
            </a:r>
          </a:p>
        </p:txBody>
      </p:sp>
    </p:spTree>
    <p:extLst>
      <p:ext uri="{BB962C8B-B14F-4D97-AF65-F5344CB8AC3E}">
        <p14:creationId xmlns:p14="http://schemas.microsoft.com/office/powerpoint/2010/main" val="161767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Immagine 1" descr="Alba%20su%2020m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071670" y="428604"/>
            <a:ext cx="507206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la mia libertà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il tuo disegno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 di me</a:t>
            </a:r>
          </a:p>
        </p:txBody>
      </p:sp>
    </p:spTree>
    <p:extLst>
      <p:ext uri="{BB962C8B-B14F-4D97-AF65-F5344CB8AC3E}">
        <p14:creationId xmlns:p14="http://schemas.microsoft.com/office/powerpoint/2010/main" val="7773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10" y="0"/>
            <a:ext cx="742952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Non cercherò più niente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perché tu mi salverai</a:t>
            </a:r>
          </a:p>
        </p:txBody>
      </p:sp>
    </p:spTree>
    <p:extLst>
      <p:ext uri="{BB962C8B-B14F-4D97-AF65-F5344CB8AC3E}">
        <p14:creationId xmlns:p14="http://schemas.microsoft.com/office/powerpoint/2010/main" val="421869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73635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Testimoni dell’amore</a:t>
            </a:r>
            <a:endParaRPr lang="it-IT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46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magine 1" descr="FP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4919663"/>
            <a:ext cx="8643937" cy="1938337"/>
          </a:xfrm>
          <a:prstGeom prst="rect">
            <a:avLst/>
          </a:prstGeom>
          <a:solidFill>
            <a:srgbClr val="FFFFCC">
              <a:alpha val="69020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Là, si abbandonò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 una vita disordinata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 così spese tutti i suoi soldi. 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214686"/>
            <a:ext cx="735811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0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3714752"/>
            <a:ext cx="8001056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tuo Spirito, Signore, in ogni tempo ci fa segno del tuo amore per il mondo.</a:t>
            </a:r>
          </a:p>
          <a:p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 la gente noi viviamo la tua missione nella fede che ci fa condivisione</a:t>
            </a:r>
            <a:r>
              <a:rPr lang="it-IT" sz="3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4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3214686"/>
            <a:ext cx="77153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07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143248"/>
            <a:ext cx="792961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Parola della vita noi proclamiamo e la storia del tuo amore raccontiamo. Tra la gente noi viviamo una certezza: che tu offri ad ogni uomo giorni di grazia. </a:t>
            </a:r>
          </a:p>
        </p:txBody>
      </p:sp>
    </p:spTree>
    <p:extLst>
      <p:ext uri="{BB962C8B-B14F-4D97-AF65-F5344CB8AC3E}">
        <p14:creationId xmlns:p14="http://schemas.microsoft.com/office/powerpoint/2010/main" val="9610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73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214686"/>
            <a:ext cx="735811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53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dawson-strada-can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3528" y="188640"/>
            <a:ext cx="8496944" cy="230832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 pastore sei con noi, guidi il cammino, 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 raduni come chiesa per il regno.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 la gente noi viviamo nuova speranza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gioia che ci dà la tua presenza</a:t>
            </a:r>
          </a:p>
        </p:txBody>
      </p:sp>
    </p:spTree>
    <p:extLst>
      <p:ext uri="{BB962C8B-B14F-4D97-AF65-F5344CB8AC3E}">
        <p14:creationId xmlns:p14="http://schemas.microsoft.com/office/powerpoint/2010/main" val="19542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8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2" descr="FP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3071813"/>
            <a:ext cx="8715375" cy="378618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Ci fu poi in quella regione una grande carestia, e quel giovane non avendo più nulla si trovò in grave difficoltà. Andò allora da uno degli abitanti di quel paese e si mise alle sue dipendenze. </a:t>
            </a:r>
            <a:endParaRPr lang="it-IT" dirty="0">
              <a:solidFill>
                <a:srgbClr val="0000FF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214686"/>
            <a:ext cx="735811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69025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3" descr="N:\05 Fotografie\Gite\Fatima\Fatima 2007 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57290" y="714356"/>
            <a:ext cx="648126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8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</a:rPr>
              <a:t>Credo Cristo</a:t>
            </a:r>
          </a:p>
        </p:txBody>
      </p:sp>
    </p:spTree>
    <p:extLst>
      <p:ext uri="{BB962C8B-B14F-4D97-AF65-F5344CB8AC3E}">
        <p14:creationId xmlns:p14="http://schemas.microsoft.com/office/powerpoint/2010/main" val="15234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N:\05 Fotografie\Cattedrale\Pasqua\Pasqua 2009\Pasqua 2009 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28662" y="0"/>
            <a:ext cx="6715172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risorto,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nella tua potenza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speranza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Credo che risorgerò con te</a:t>
            </a:r>
          </a:p>
        </p:txBody>
      </p:sp>
    </p:spTree>
    <p:extLst>
      <p:ext uri="{BB962C8B-B14F-4D97-AF65-F5344CB8AC3E}">
        <p14:creationId xmlns:p14="http://schemas.microsoft.com/office/powerpoint/2010/main" val="30434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tbn2.google.com/images?q=tbn:SSC6fCnPbrq1KM:http://americas.corriere.it/BXK897_Cristo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CasellaDiTesto 1"/>
          <p:cNvSpPr txBox="1">
            <a:spLocks noChangeArrowheads="1"/>
          </p:cNvSpPr>
          <p:nvPr/>
        </p:nvSpPr>
        <p:spPr bwMode="auto">
          <a:xfrm>
            <a:off x="857250" y="214313"/>
            <a:ext cx="74295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solidFill>
                  <a:srgbClr val="000000"/>
                </a:solidFill>
                <a:latin typeface="Britannic Bold" pitchFamily="34" charset="0"/>
              </a:rPr>
              <a:t>Io credo che tu sei risorto,</a:t>
            </a:r>
          </a:p>
          <a:p>
            <a:r>
              <a:rPr lang="it-IT" sz="4000">
                <a:solidFill>
                  <a:srgbClr val="000000"/>
                </a:solidFill>
                <a:latin typeface="Britannic Bold" pitchFamily="34" charset="0"/>
              </a:rPr>
              <a:t>Io credo nella tua potenza</a:t>
            </a:r>
          </a:p>
          <a:p>
            <a:r>
              <a:rPr lang="it-IT" sz="4000">
                <a:solidFill>
                  <a:srgbClr val="000000"/>
                </a:solidFill>
                <a:latin typeface="Britannic Bold" pitchFamily="34" charset="0"/>
              </a:rPr>
              <a:t>Io credo che tu sei speranza</a:t>
            </a:r>
          </a:p>
          <a:p>
            <a:r>
              <a:rPr lang="it-IT" sz="4000">
                <a:solidFill>
                  <a:srgbClr val="000000"/>
                </a:solidFill>
                <a:latin typeface="Britannic Bold" pitchFamily="34" charset="0"/>
              </a:rPr>
              <a:t>Credo che risorgerò con te</a:t>
            </a:r>
          </a:p>
        </p:txBody>
      </p:sp>
    </p:spTree>
    <p:extLst>
      <p:ext uri="{BB962C8B-B14F-4D97-AF65-F5344CB8AC3E}">
        <p14:creationId xmlns:p14="http://schemas.microsoft.com/office/powerpoint/2010/main" val="12111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373687"/>
      </p:ext>
    </p:extLst>
  </p:cSld>
  <p:clrMapOvr>
    <a:masterClrMapping/>
  </p:clrMapOvr>
  <p:transition spd="slow">
    <p:dissolve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2000240"/>
            <a:ext cx="832208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SE MI ACCOGLI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Tra le mani non ho niente, spero che mi accoglierai: chiedo solo di restare accanto a te. Sono ricco solamente dell'amore che mi dai; è per quelli che non l'hanno avuto mai.</a:t>
            </a:r>
          </a:p>
        </p:txBody>
      </p:sp>
      <p:pic>
        <p:nvPicPr>
          <p:cNvPr id="163843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13" y="2519363"/>
            <a:ext cx="2928937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4587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0"/>
            <a:ext cx="89296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 m'accogli, mio Signore, altro non ti chiederò: e per sempre la tua strada la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14875" y="1214438"/>
            <a:ext cx="4429125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mia strada resterà, nella gioia 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dolore,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fino a quando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tu vorrai,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la mano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nella tua camminerò.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63" y="0"/>
            <a:ext cx="8643937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Io ti prego con il cuore, so che tu mi ascolterai: tieni forte la mia fede più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mai. Tieni accesa la mia luce fino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al giorno che tu sai: con i miei fratelli incontro a te verrò.</a:t>
            </a:r>
          </a:p>
        </p:txBody>
      </p:sp>
      <p:pic>
        <p:nvPicPr>
          <p:cNvPr id="165891" name="Picture 12" descr="http://tillilh9821.altervista.org/albums/userpics/10001/fractalRoses_by_love1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2313" y="2500313"/>
            <a:ext cx="4611687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4313" y="2643188"/>
            <a:ext cx="8715375" cy="1323975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Costui lo mandò nei campi a fare il guardiano dei maiali. </a:t>
            </a:r>
            <a:endParaRPr lang="it-IT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4587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0"/>
            <a:ext cx="89296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m'accogli, mio Signore, altro non ti chiederò: e per sempre la tua strada la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14875" y="1214438"/>
            <a:ext cx="4429125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mia strada resterà, nella gioia 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nel dolore,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fino a quando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tu vorrai,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 la mano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nella tua camminerò.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046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47635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qualcosadime.net/preB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5929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WordArt 2"/>
          <p:cNvSpPr>
            <a:spLocks noChangeArrowheads="1" noChangeShapeType="1" noTextEdit="1"/>
          </p:cNvSpPr>
          <p:nvPr/>
        </p:nvSpPr>
        <p:spPr bwMode="auto">
          <a:xfrm>
            <a:off x="731838" y="773113"/>
            <a:ext cx="7680325" cy="5311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NON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SO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PROPRIO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COME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FAR</a:t>
            </a:r>
          </a:p>
        </p:txBody>
      </p:sp>
    </p:spTree>
    <p:extLst>
      <p:ext uri="{BB962C8B-B14F-4D97-AF65-F5344CB8AC3E}">
        <p14:creationId xmlns:p14="http://schemas.microsoft.com/office/powerpoint/2010/main" val="4155066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7" descr="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359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Non so proprio come far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 ringraziare il mio Signor;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 ha dato i cieli da guardar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  <p:extLst>
      <p:ext uri="{BB962C8B-B14F-4D97-AF65-F5344CB8AC3E}">
        <p14:creationId xmlns:p14="http://schemas.microsoft.com/office/powerpoint/2010/main" val="123434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cubanite.com/foto/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214313"/>
            <a:ext cx="91440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 cieli da guardar,</a:t>
            </a:r>
            <a:endParaRPr lang="it-IT" sz="2400" dirty="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i78.photobucket.com/albums/j87/avca/Van_Gogh_notte_stellata_70x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428860" y="1357298"/>
            <a:ext cx="4572000" cy="2124075"/>
          </a:xfrm>
          <a:prstGeom prst="rect">
            <a:avLst/>
          </a:prstGeom>
          <a:solidFill>
            <a:srgbClr val="FFFF00">
              <a:alpha val="50196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la bocca per cantar, </a:t>
            </a:r>
            <a:endParaRPr lang="it-IT" sz="2400" dirty="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69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img360.imageshack.us/img360/6867/girotondock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142976" y="2500306"/>
            <a:ext cx="6357950" cy="1446550"/>
          </a:xfrm>
          <a:prstGeom prst="rect">
            <a:avLst/>
          </a:prstGeom>
          <a:solidFill>
            <a:srgbClr val="11FFFC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il mondo per amar, </a:t>
            </a:r>
            <a:endParaRPr lang="it-IT" sz="2400" dirty="0">
              <a:solidFill>
                <a:srgbClr val="00206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5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edizionilafionda.it/public/A%20chi%20darò%20il%20mio%20cuo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38" y="-17463"/>
            <a:ext cx="535781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14375" y="2357438"/>
            <a:ext cx="78216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 </a:t>
            </a:r>
            <a:b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  <p:extLst>
      <p:ext uri="{BB962C8B-B14F-4D97-AF65-F5344CB8AC3E}">
        <p14:creationId xmlns:p14="http://schemas.microsoft.com/office/powerpoint/2010/main" val="23208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762375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Documents and Settings\Fede\Desktop\Prima_confessione\Foto da Aggiungere\Prima Confessione 2007 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619672" y="116632"/>
            <a:ext cx="5904656" cy="707886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RENDIMENTO DI </a:t>
            </a:r>
            <a:r>
              <a:rPr lang="it-IT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GRAZIE</a:t>
            </a:r>
            <a:endParaRPr lang="it-IT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6738" y="4365104"/>
            <a:ext cx="9090524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 smtClean="0">
                <a:latin typeface="+mn-lt"/>
                <a:cs typeface="+mn-cs"/>
              </a:rPr>
              <a:t>Terminate </a:t>
            </a:r>
            <a:r>
              <a:rPr lang="it-IT" sz="4000" dirty="0">
                <a:latin typeface="+mn-lt"/>
                <a:cs typeface="+mn-cs"/>
              </a:rPr>
              <a:t>le confessioni individuali, vi ho invitati a depositare nel braciere i bigliettini sui quali avete scritto la parte personale della vostra confessione.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2" descr="FP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4313" y="4303713"/>
            <a:ext cx="8643937" cy="255428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Era talmente affamato che avrebbe voluto sfamarsi con le ghiande che si davano ai maiali, ma nessuno gliene dava.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Fede\Desktop\Prima_confessione\Foto da Aggiungere\Prima Confessione 2007 0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480" y="2303875"/>
            <a:ext cx="5500694" cy="4125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4627" name="Rettangolo 1"/>
          <p:cNvSpPr>
            <a:spLocks noChangeArrowheads="1"/>
          </p:cNvSpPr>
          <p:nvPr/>
        </p:nvSpPr>
        <p:spPr bwMode="auto">
          <a:xfrm>
            <a:off x="0" y="142875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4000" dirty="0">
                <a:latin typeface="Calibri" pitchFamily="34" charset="0"/>
              </a:rPr>
              <a:t>Con la fiamma del Cero Pasquale li brucerò, per ricordare che noi siamo ritornati nella casa del Padre grazie alla Passione, Morte e Risurrezione di Cristo Gesù.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 descr="547AF9E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-47625"/>
            <a:ext cx="7319963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215313" cy="6143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ObliqueTopLeft"/>
              <a:lightRig rig="legacyNormal3" dir="t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E' risorto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Cristo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www.aiborg.net/prophecy/images/jesus-christ-superstar-l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8625" y="357188"/>
            <a:ext cx="821531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un'alba nuova,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risorto è Gesù: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gioia esplode tra noi;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625" y="1285875"/>
            <a:ext cx="37861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Chiesa canta: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alleluia,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Cristo Risorto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novità.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6" descr="http://tillilh9821.altervista.org/albums/userpics/10001/112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857750" y="2071688"/>
            <a:ext cx="428625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Dona lo Spirito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tutti noi,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pace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ai discepoli suoi;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1563" y="2714625"/>
            <a:ext cx="6929437" cy="157003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l'uomo rinasce a libertà,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grida l'annuncio di novità.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://www.scalabriniane.org/salute/logo_salu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0"/>
            <a:ext cx="7983537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928688" y="3000375"/>
            <a:ext cx="7429500" cy="193833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RISORTO CRISTO, ALLELUIA!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UNO SPIRITO NUOVO EFFONDERÀ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IL MONDO INTERO RINNOVERÀ</a:t>
            </a:r>
            <a:r>
              <a:rPr lang="it-IT" sz="4000" b="1" dirty="0">
                <a:latin typeface="+mn-lt"/>
                <a:cs typeface="+mn-cs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www.blenio.com/Data/trekking%20s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14500" y="857250"/>
            <a:ext cx="5929313" cy="46164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RISORTO CRISTO, ALLELUIA!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UNO SPIRITO NUOVO EFFONDERÀ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IL MONDO INTERO RINNOVERÀ.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ttangolo 1"/>
          <p:cNvSpPr>
            <a:spLocks noChangeArrowheads="1"/>
          </p:cNvSpPr>
          <p:nvPr/>
        </p:nvSpPr>
        <p:spPr bwMode="auto">
          <a:xfrm>
            <a:off x="214313" y="214313"/>
            <a:ext cx="650081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secondo Luca.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66915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75" y="3263900"/>
            <a:ext cx="614362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28625" y="3687763"/>
            <a:ext cx="8286750" cy="3170237"/>
          </a:xfrm>
          <a:prstGeom prst="rect">
            <a:avLst/>
          </a:prstGeom>
          <a:solidFill>
            <a:srgbClr val="000000">
              <a:alpha val="41176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Allora si mise a riflettere sulla sua condizione e disse: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Tutti i dipendenti di mio padre hanno cibo in abbondanza. Io invece, sto qui a morire di fame. </a:t>
            </a:r>
            <a:endParaRPr lang="it-IT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35844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it-IT" sz="1200" i="1">
                <a:cs typeface="Times New Roman" pitchFamily="18" charset="0"/>
              </a:rPr>
              <a:t>Allora si mise a riflettere sulla sua condizione e disse:</a:t>
            </a:r>
            <a:endParaRPr lang="it-IT" sz="1200">
              <a:cs typeface="Times New Roman" pitchFamily="18" charset="0"/>
            </a:endParaRPr>
          </a:p>
          <a:p>
            <a:pPr eaLnBrk="0" hangingPunct="0"/>
            <a:r>
              <a:rPr lang="it-IT" sz="1200">
                <a:cs typeface="Times New Roman" pitchFamily="18" charset="0"/>
              </a:rPr>
              <a:t>Tutti i dipendenti di mio padre hanno cibo in abbondanza. Io invece, sto qui a morire di fame. </a:t>
            </a: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8264" y="-1680"/>
            <a:ext cx="44857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4788023" cy="6863417"/>
          </a:xfrm>
          <a:prstGeom prst="rect">
            <a:avLst/>
          </a:prstGeom>
          <a:solidFill>
            <a:srgbClr val="FFFFCC">
              <a:alpha val="45098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Il figlio maggiore, intanto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si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trovava nei campi. Al suo ritorno, quando fu vicino a casa, sentì un suono di musiche e di danze. Chiamò uno dei servi e gli domandò che cosa era successo.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4313" y="142875"/>
            <a:ext cx="8715375" cy="3170238"/>
          </a:xfrm>
          <a:prstGeom prst="rect">
            <a:avLst/>
          </a:prstGeom>
          <a:solidFill>
            <a:srgbClr val="FFFFCC">
              <a:alpha val="67059"/>
            </a:srgb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Il servo gli rispose: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È tornato tuo fratello, e tuo padre ha fatto ammazzare il vitello, quello che abbiamo ingrassato, perché ha potuto riavere suo figlio sano e salvo.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71500" y="4919663"/>
            <a:ext cx="8429625" cy="1938337"/>
          </a:xfrm>
          <a:prstGeom prst="rect">
            <a:avLst/>
          </a:prstGeom>
          <a:solidFill>
            <a:srgbClr val="FFFFCC">
              <a:alpha val="74118"/>
            </a:srgb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Allora il fratello maggiore si sentì offeso e non voleva neppure entrare in casa.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8594" y="4919663"/>
            <a:ext cx="8786812" cy="1938337"/>
          </a:xfrm>
          <a:prstGeom prst="rect">
            <a:avLst/>
          </a:prstGeom>
          <a:solidFill>
            <a:srgbClr val="FFFFCC">
              <a:alpha val="63137"/>
            </a:srgb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Suo padre uscì e cercò di convincerlo ad entrare.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Ma il figlio maggiore gli disse: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4746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2457450"/>
            <a:ext cx="9144000" cy="4401205"/>
          </a:xfrm>
          <a:prstGeom prst="rect">
            <a:avLst/>
          </a:prstGeom>
          <a:solidFill>
            <a:srgbClr val="FFFFCC">
              <a:alpha val="72157"/>
            </a:srgb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Da tanti anni io lavoro con te e non ho mai disubbidito a un tuo comando. Eppure tu non mi hai dato neppure un capretto per far festa con i miei amici. Adesso, invece, torna a casa questo tuo figlio che ha sprecato i tuoi beni e per lui tu fai ammazzare il vitello grasso.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42875" y="2457450"/>
            <a:ext cx="9001125" cy="4400550"/>
          </a:xfrm>
          <a:prstGeom prst="rect">
            <a:avLst/>
          </a:prstGeom>
          <a:solidFill>
            <a:srgbClr val="FFFFCC">
              <a:alpha val="7411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Il padre gli disse: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Figlio mio, tu stai sempre con me e tutto ciò che è mio è anche tuo. Io non potevo non essere contento e non far festa, perché questo tuo fratello era per me come morto e ora è tornato in vita, era perduto e ora l’ho ritrovato.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74083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  <p:pic>
        <p:nvPicPr>
          <p:cNvPr id="4" name="Picture 2" descr="http://www.sehaisetediluce.it/gesu_perdon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642918"/>
            <a:ext cx="2928958" cy="428625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ttangolo 1"/>
          <p:cNvSpPr>
            <a:spLocks noChangeArrowheads="1"/>
          </p:cNvSpPr>
          <p:nvPr/>
        </p:nvSpPr>
        <p:spPr bwMode="auto">
          <a:xfrm>
            <a:off x="320675" y="692696"/>
            <a:ext cx="576349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4000" dirty="0">
                <a:latin typeface="Calibri" pitchFamily="34" charset="0"/>
              </a:rPr>
              <a:t>Accolti dal Padre che ci ha perdonato, dobbiamo saperci perdonare ed accogliere a vicenda. Il gesto della pace che ora vi scambierete sia il simbolo del nostro impegno e della gioia che vogliamo donare.</a:t>
            </a:r>
          </a:p>
        </p:txBody>
      </p:sp>
      <p:pic>
        <p:nvPicPr>
          <p:cNvPr id="3" name="Picture 2" descr="http://www.sehaisetediluce.it/gesu_perdon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082" y="2571750"/>
            <a:ext cx="2928958" cy="428625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6600" b="1">
                <a:latin typeface="Calibri" pitchFamily="34" charset="0"/>
              </a:rPr>
              <a:t>entra </a:t>
            </a:r>
          </a:p>
          <a:p>
            <a:r>
              <a:rPr lang="it-IT" sz="6600" b="1">
                <a:latin typeface="Calibri" pitchFamily="34" charset="0"/>
              </a:rPr>
              <a:t>nel </a:t>
            </a:r>
          </a:p>
          <a:p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4313" y="0"/>
            <a:ext cx="8715375" cy="3170238"/>
          </a:xfrm>
          <a:prstGeom prst="rect">
            <a:avLst/>
          </a:prstGeom>
          <a:solidFill>
            <a:srgbClr val="FFFFCC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Ritornerò da mio padre e gli dirò: Padre ho peccato contro Dio e contro di te. Non sono più degno di essere considerato tuo figlio. Trattami come uno dei tuoi dipendenti.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6600" b="1">
                <a:latin typeface="Calibri" pitchFamily="34" charset="0"/>
              </a:rPr>
              <a:t> Ora </a:t>
            </a:r>
          </a:p>
          <a:p>
            <a:r>
              <a:rPr lang="it-IT" sz="6600" b="1">
                <a:latin typeface="Calibri" pitchFamily="34" charset="0"/>
              </a:rPr>
              <a:t>  ti </a:t>
            </a:r>
          </a:p>
          <a:p>
            <a:r>
              <a:rPr lang="it-IT" sz="6600" b="1">
                <a:latin typeface="Calibri" pitchFamily="34" charset="0"/>
              </a:rPr>
              <a:t>  stringo </a:t>
            </a:r>
          </a:p>
          <a:p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Rectangle 1"/>
          <p:cNvSpPr>
            <a:spLocks noChangeArrowheads="1"/>
          </p:cNvSpPr>
          <p:nvPr/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181252" name="Rettangolo 3"/>
          <p:cNvSpPr>
            <a:spLocks noChangeArrowheads="1"/>
          </p:cNvSpPr>
          <p:nvPr/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6600" b="1">
                <a:latin typeface="Calibri" pitchFamily="34" charset="0"/>
              </a:rPr>
              <a:t>entra </a:t>
            </a:r>
          </a:p>
          <a:p>
            <a:r>
              <a:rPr lang="it-IT" sz="6600" b="1">
                <a:latin typeface="Calibri" pitchFamily="34" charset="0"/>
              </a:rPr>
              <a:t>nel </a:t>
            </a:r>
          </a:p>
          <a:p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6600" b="1">
                <a:latin typeface="Calibri" pitchFamily="34" charset="0"/>
              </a:rPr>
              <a:t> Ora </a:t>
            </a:r>
          </a:p>
          <a:p>
            <a:r>
              <a:rPr lang="it-IT" sz="6600" b="1">
                <a:latin typeface="Calibri" pitchFamily="34" charset="0"/>
              </a:rPr>
              <a:t>  ti </a:t>
            </a:r>
          </a:p>
          <a:p>
            <a:r>
              <a:rPr lang="it-IT" sz="6600" b="1">
                <a:latin typeface="Calibri" pitchFamily="34" charset="0"/>
              </a:rPr>
              <a:t>  stringo </a:t>
            </a:r>
          </a:p>
          <a:p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85750" y="1000125"/>
            <a:ext cx="8643938" cy="1323975"/>
          </a:xfrm>
          <a:prstGeom prst="rect">
            <a:avLst/>
          </a:prstGeom>
          <a:solidFill>
            <a:srgbClr val="FFFFCC">
              <a:alpha val="41176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Si mise subito in cammino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 ritornò da suo padre.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ttangolo 1"/>
          <p:cNvSpPr>
            <a:spLocks noChangeArrowheads="1"/>
          </p:cNvSpPr>
          <p:nvPr/>
        </p:nvSpPr>
        <p:spPr bwMode="auto">
          <a:xfrm>
            <a:off x="357188" y="357188"/>
            <a:ext cx="8501062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latin typeface="Calibri" pitchFamily="34" charset="0"/>
              </a:rPr>
              <a:t>Ora che siamo ritornati ad essere amici di Dio, preghiamo di poter conservare la sua grazia, perché ci benedica tutti:</a:t>
            </a:r>
          </a:p>
          <a:p>
            <a:r>
              <a:rPr lang="it-IT" sz="4000">
                <a:latin typeface="Calibri" pitchFamily="34" charset="0"/>
              </a:rPr>
              <a:t>i nostri genitori, i parenti gli amici. Tenendoci per mano recitiamo la preghiera che ci ha insegnato Gesù: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3" descr="F:\09 Presentazioni\Qumran\Immagine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Padre nostro, che sei nei cieli,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sia santificato il tuo nome,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venga il tuo regno,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sia fatta la tua volontà,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come in cielo così in terra.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Dacci oggi il nostro pane quotidiano,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e rimetti a noi i nostri debiti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come noi li rimettiamo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ai nostri debitori,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e non ci indurre in tentazione,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ma liberaci dal male.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1" descr="Costr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O Signore, fa’ di me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lo strumento della tua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Dov’è l’odio, che io porti l’amore.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Dov’è offesa, che io porti il perdono,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Dov’è discordia, che io porti l’unione.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Dov’è dubbio, che io porti la fede.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Dov’è errore, che io porti la verità.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Dov’è disperazione, che io porti la speranza.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" descr="Costr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42875"/>
            <a:ext cx="8501062" cy="62484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Arial" pitchFamily="34" charset="0"/>
              </a:rPr>
              <a:t>Dov’è tristezza, che io porti la gioia.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Arial" pitchFamily="34" charset="0"/>
              </a:rPr>
              <a:t>Fa’, o Signore, che non cerchi tanto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Arial" pitchFamily="34" charset="0"/>
              </a:rPr>
              <a:t>di essere consolato, quanto di consolare;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Arial" pitchFamily="34" charset="0"/>
              </a:rPr>
              <a:t>di essere compreso, quanto di comprendere;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Arial" pitchFamily="34" charset="0"/>
              </a:rPr>
              <a:t>di essere amato, quanto di amare;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Arial" pitchFamily="34" charset="0"/>
              </a:rPr>
              <a:t>perché dando si riceve,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Arial" pitchFamily="34" charset="0"/>
              </a:rPr>
              <a:t>perdonando si è perdonati,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Arial" pitchFamily="34" charset="0"/>
              </a:rPr>
              <a:t>donando si vive nella gioia insieme.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4000">
                <a:latin typeface="Tahoma" pitchFamily="34" charset="0"/>
                <a:cs typeface="Tahoma" pitchFamily="34" charset="0"/>
              </a:rPr>
              <a:t>Il Signore sia con voi.</a:t>
            </a:r>
          </a:p>
          <a:p>
            <a:pPr eaLnBrk="1" hangingPunct="1"/>
            <a:r>
              <a:rPr lang="it-IT" sz="4000" b="1">
                <a:latin typeface="Tahoma" pitchFamily="34" charset="0"/>
                <a:cs typeface="Tahoma" pitchFamily="34" charset="0"/>
              </a:rPr>
              <a:t>E con il tuo spirito. </a:t>
            </a:r>
            <a:endParaRPr lang="it-IT" sz="4000">
              <a:latin typeface="Tahoma" pitchFamily="34" charset="0"/>
              <a:cs typeface="Tahoma" pitchFamily="34" charset="0"/>
            </a:endParaRPr>
          </a:p>
          <a:p>
            <a:pPr eaLnBrk="1" hangingPunct="1"/>
            <a:endParaRPr lang="it-IT" sz="4000"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it-IT" sz="4000">
                <a:latin typeface="Tahoma" pitchFamily="34" charset="0"/>
                <a:cs typeface="Tahoma" pitchFamily="34" charset="0"/>
              </a:rPr>
              <a:t>Vi benedica Dio onnipotente </a:t>
            </a:r>
          </a:p>
          <a:p>
            <a:pPr eaLnBrk="1" hangingPunct="1"/>
            <a:r>
              <a:rPr lang="it-IT" sz="4000">
                <a:latin typeface="Tahoma" pitchFamily="34" charset="0"/>
                <a:cs typeface="Tahoma" pitchFamily="34" charset="0"/>
              </a:rPr>
              <a:t>Padre e Figlio e Spirito Santo.		</a:t>
            </a:r>
          </a:p>
          <a:p>
            <a:pPr eaLnBrk="1" hangingPunct="1"/>
            <a:r>
              <a:rPr lang="it-IT" sz="4000" b="1">
                <a:latin typeface="Tahoma" pitchFamily="34" charset="0"/>
                <a:cs typeface="Tahoma" pitchFamily="34" charset="0"/>
              </a:rPr>
              <a:t>Amen. </a:t>
            </a:r>
            <a:endParaRPr lang="it-IT" sz="4000">
              <a:latin typeface="Tahoma" pitchFamily="34" charset="0"/>
              <a:cs typeface="Tahoma" pitchFamily="34" charset="0"/>
            </a:endParaRPr>
          </a:p>
          <a:p>
            <a:pPr eaLnBrk="1" hangingPunct="1"/>
            <a:endParaRPr lang="it-IT" sz="4000"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it-IT" sz="4000">
                <a:latin typeface="Tahoma" pitchFamily="34" charset="0"/>
                <a:cs typeface="Tahoma" pitchFamily="34" charset="0"/>
              </a:rPr>
              <a:t>Nel nome del Signore: andate in pace.</a:t>
            </a:r>
          </a:p>
          <a:p>
            <a:pPr eaLnBrk="1" hangingPunct="1"/>
            <a:r>
              <a:rPr lang="it-IT" sz="4000" b="1">
                <a:latin typeface="Tahoma" pitchFamily="34" charset="0"/>
                <a:cs typeface="Tahoma" pitchFamily="34" charset="0"/>
              </a:rPr>
              <a:t>Rendiamo grazie a Dio. </a:t>
            </a:r>
            <a:endParaRPr lang="it-IT" sz="40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2639" y="4005064"/>
            <a:ext cx="8584677" cy="2585323"/>
          </a:xfrm>
          <a:prstGeom prst="rect">
            <a:avLst/>
          </a:prstGeom>
          <a:ln w="76200"/>
          <a:scene3d>
            <a:camera prst="perspectiveAbove"/>
            <a:lightRig rig="threePt" dir="t"/>
          </a:scene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Adesso un rinfresco</a:t>
            </a:r>
          </a:p>
          <a:p>
            <a:pPr algn="ctr"/>
            <a:r>
              <a:rPr lang="it-IT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Per concludere</a:t>
            </a:r>
          </a:p>
          <a:p>
            <a:pPr algn="ctr"/>
            <a:r>
              <a:rPr lang="it-IT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questo giorno di festa!</a:t>
            </a:r>
            <a:endParaRPr lang="it-IT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 descr="C:\Users\fede\Desktop\imag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762501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asellaDiTesto 2"/>
          <p:cNvSpPr txBox="1">
            <a:spLocks noChangeArrowheads="1"/>
          </p:cNvSpPr>
          <p:nvPr/>
        </p:nvSpPr>
        <p:spPr bwMode="auto">
          <a:xfrm>
            <a:off x="214313" y="2484179"/>
            <a:ext cx="414337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Gianmarco </a:t>
            </a:r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Arabelli</a:t>
            </a:r>
            <a:endParaRPr lang="it-IT" sz="2800" dirty="0" smtClean="0">
              <a:solidFill>
                <a:srgbClr val="000000"/>
              </a:solidFill>
              <a:latin typeface="Lucida Calligraphy" pitchFamily="66" charset="0"/>
            </a:endParaRP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Stefania Barbagallo</a:t>
            </a: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Chiara Brizzi</a:t>
            </a: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Arianna Celli</a:t>
            </a:r>
          </a:p>
          <a:p>
            <a:pPr algn="r" eaLnBrk="1" hangingPunct="1"/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Guya</a:t>
            </a:r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 Centini</a:t>
            </a: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Gioele Checchi</a:t>
            </a: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Daniel Giuliano</a:t>
            </a: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Iacopo Lepore</a:t>
            </a: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Filippo Lucherini</a:t>
            </a:r>
          </a:p>
          <a:p>
            <a:pPr algn="r"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Alice Nelli</a:t>
            </a:r>
          </a:p>
        </p:txBody>
      </p:sp>
      <p:sp>
        <p:nvSpPr>
          <p:cNvPr id="16387" name="CasellaDiTesto 3"/>
          <p:cNvSpPr txBox="1">
            <a:spLocks noChangeArrowheads="1"/>
          </p:cNvSpPr>
          <p:nvPr/>
        </p:nvSpPr>
        <p:spPr bwMode="auto">
          <a:xfrm>
            <a:off x="4795276" y="2484178"/>
            <a:ext cx="414337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Alyssa </a:t>
            </a:r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Nestola</a:t>
            </a:r>
            <a:endParaRPr lang="it-IT" sz="2800" dirty="0" smtClean="0">
              <a:solidFill>
                <a:srgbClr val="000000"/>
              </a:solidFill>
              <a:latin typeface="Lucida Calligraphy" pitchFamily="66" charset="0"/>
            </a:endParaRP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Giulio </a:t>
            </a:r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Niccoli</a:t>
            </a:r>
            <a:endParaRPr lang="it-IT" sz="2800" dirty="0" smtClean="0">
              <a:solidFill>
                <a:srgbClr val="000000"/>
              </a:solidFill>
              <a:latin typeface="Lucida Calligraphy" pitchFamily="66" charset="0"/>
            </a:endParaRP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Teresa Piccinini</a:t>
            </a: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Enza Pinto</a:t>
            </a: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Linda </a:t>
            </a:r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Quiriconi</a:t>
            </a:r>
            <a:endParaRPr lang="it-IT" sz="2800" dirty="0" smtClean="0">
              <a:solidFill>
                <a:srgbClr val="000000"/>
              </a:solidFill>
              <a:latin typeface="Lucida Calligraphy" pitchFamily="66" charset="0"/>
            </a:endParaRP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Giulio </a:t>
            </a:r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Ruggieri</a:t>
            </a:r>
            <a:endParaRPr lang="it-IT" sz="2800" dirty="0" smtClean="0">
              <a:solidFill>
                <a:srgbClr val="000000"/>
              </a:solidFill>
              <a:latin typeface="Lucida Calligraphy" pitchFamily="66" charset="0"/>
            </a:endParaRP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Samuele Sabino</a:t>
            </a: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Giovanni </a:t>
            </a:r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Sodini</a:t>
            </a:r>
            <a:endParaRPr lang="it-IT" sz="2800" dirty="0" smtClean="0">
              <a:solidFill>
                <a:srgbClr val="000000"/>
              </a:solidFill>
              <a:latin typeface="Lucida Calligraphy" pitchFamily="66" charset="0"/>
            </a:endParaRPr>
          </a:p>
          <a:p>
            <a:pPr eaLnBrk="1" hangingPunct="1"/>
            <a:r>
              <a:rPr lang="it-IT" sz="2800" dirty="0" smtClean="0">
                <a:solidFill>
                  <a:srgbClr val="000000"/>
                </a:solidFill>
                <a:latin typeface="Lucida Calligraphy" pitchFamily="66" charset="0"/>
              </a:rPr>
              <a:t>Francesco </a:t>
            </a:r>
            <a:r>
              <a:rPr lang="it-IT" sz="2800" dirty="0" err="1" smtClean="0">
                <a:solidFill>
                  <a:srgbClr val="000000"/>
                </a:solidFill>
                <a:latin typeface="Lucida Calligraphy" pitchFamily="66" charset="0"/>
              </a:rPr>
              <a:t>Udorovitch</a:t>
            </a:r>
            <a:endParaRPr lang="it-IT" sz="2800" dirty="0">
              <a:solidFill>
                <a:srgbClr val="000000"/>
              </a:solidFill>
              <a:latin typeface="Lucida Calligraphy" pitchFamily="66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57224" y="44624"/>
            <a:ext cx="7582525" cy="1754326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Il Padre accoglie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E dona il suo Perdono</a:t>
            </a:r>
          </a:p>
        </p:txBody>
      </p:sp>
    </p:spTree>
    <p:extLst>
      <p:ext uri="{BB962C8B-B14F-4D97-AF65-F5344CB8AC3E}">
        <p14:creationId xmlns:p14="http://schemas.microsoft.com/office/powerpoint/2010/main" val="27554498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43000" y="4303713"/>
            <a:ext cx="7358063" cy="2554287"/>
          </a:xfrm>
          <a:prstGeom prst="rect">
            <a:avLst/>
          </a:prstGeom>
          <a:solidFill>
            <a:srgbClr val="FFFFCC">
              <a:alpha val="6392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Era ancora lontano dalla casa paterna, quando suo padre lo vide e, commosso, gli corse incontro.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86000" y="214313"/>
            <a:ext cx="6858000" cy="1323975"/>
          </a:xfrm>
          <a:prstGeom prst="rect">
            <a:avLst/>
          </a:prstGeom>
          <a:solidFill>
            <a:srgbClr val="FFFFCC">
              <a:alpha val="41176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Lo abbracciò e lo baciò.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Ma il figlio gli disse: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comune.forni-avoltri.ud.it/Servizi/Fotogallery/immagini/P15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8429684" cy="6247864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atin typeface="+mn-lt"/>
                <a:cs typeface="+mn-cs"/>
              </a:rPr>
              <a:t>Entriamo processionalmente nella casa di Dio, il Padre del cielo: noi ci avviciniamo a lui perché ci voglia rendere per sempre suoi amici. Avanzeremo cantando e ci segneremo con l’acqua benedetta. Intingeremo le dita della mano destra in quell’acqua che ricorda quella che il sacerdote ha versato sulla nostra testa nel momento del nostro Battesimo.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85750" y="4919663"/>
            <a:ext cx="8643938" cy="1322387"/>
          </a:xfrm>
          <a:prstGeom prst="rect">
            <a:avLst/>
          </a:prstGeom>
          <a:solidFill>
            <a:srgbClr val="FFFFCC">
              <a:alpha val="4588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Padre, ho peccato contro Dio e contro di te.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85750" y="142875"/>
            <a:ext cx="8715375" cy="1323975"/>
          </a:xfrm>
          <a:prstGeom prst="rect">
            <a:avLst/>
          </a:prstGeom>
          <a:solidFill>
            <a:srgbClr val="FFFFCC">
              <a:alpha val="43137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Non sono più degno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di essere considerato tuo figlio.</a:t>
            </a:r>
            <a:endParaRPr lang="it-IT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4313" y="0"/>
            <a:ext cx="8715375" cy="5016500"/>
          </a:xfrm>
          <a:prstGeom prst="rect">
            <a:avLst/>
          </a:prstGeom>
          <a:solidFill>
            <a:srgbClr val="FFFFCC">
              <a:alpha val="6392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Ma il padre ordinò subito ai suoi servi: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Presto, andate a prendere il vestito più bello e fateglielo indossare. Mettetegli l’anello al dito e dategli un paio di sandali. Poi prendete il vitello, quello che abbiamo ingrassato, e ammazzatelo.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4313" y="3687763"/>
            <a:ext cx="8786812" cy="3170237"/>
          </a:xfrm>
          <a:prstGeom prst="rect">
            <a:avLst/>
          </a:prstGeom>
          <a:solidFill>
            <a:srgbClr val="FFFFCC">
              <a:alpha val="43137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Dobbiamo festeggiare con un banchetto il suo ritorno, perché mio figlio era per me come morto e ora è tornato in vita, era perduto e ora l’ho ritrovato.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4313" y="5572125"/>
            <a:ext cx="6429375" cy="708025"/>
          </a:xfrm>
          <a:prstGeom prst="rect">
            <a:avLst/>
          </a:prstGeom>
          <a:solidFill>
            <a:srgbClr val="FFFFCC">
              <a:alpha val="4392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 cominciarono a far festa.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47107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  <p:pic>
        <p:nvPicPr>
          <p:cNvPr id="76802" name="Picture 2" descr="http://www.sehaisetediluce.it/gesu_perdon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642918"/>
            <a:ext cx="2928958" cy="428625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142852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CONFESSIONE INDIVIDUALE</a:t>
            </a:r>
            <a:endParaRPr lang="it-IT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1026" name="Picture 2" descr="C:\Documents and Settings\Fede\Desktop\Prima_confessione\Foto da Aggiungere\Prima Confessione 2007 0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1142984"/>
            <a:ext cx="6500858" cy="4875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comune.forni-avoltri.ud.it/Servizi/Fotogallery/immagini/P15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Fede\Desktop\Prima_confessione\Foto da Aggiungere\Prima Confessione 2007 0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7239019" cy="542926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:\Users\Fede\Desktop\ab_acqua_blue.jpg"/>
          <p:cNvPicPr>
            <a:picLocks noChangeAspect="1" noChangeArrowheads="1"/>
          </p:cNvPicPr>
          <p:nvPr/>
        </p:nvPicPr>
        <p:blipFill>
          <a:blip r:embed="rId2">
            <a:lum brigh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5753" y="2367171"/>
            <a:ext cx="8072494" cy="110799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b="1" cap="all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ACQUA SIAMO NOI</a:t>
            </a:r>
          </a:p>
        </p:txBody>
      </p:sp>
      <p:pic>
        <p:nvPicPr>
          <p:cNvPr id="4" name="Picture 3" descr="C:\Users\Fede\Desktop\ab_acqua_blue.jpg"/>
          <p:cNvPicPr>
            <a:picLocks noChangeAspect="1" noChangeArrowheads="1"/>
          </p:cNvPicPr>
          <p:nvPr/>
        </p:nvPicPr>
        <p:blipFill>
          <a:blip r:embed="rId3" cstate="email">
            <a:lum brigh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908" y="-142900"/>
            <a:ext cx="1571636" cy="94298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comune.forni-avoltri.ud.it/Servizi/Fotogallery/immagini/P15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5720" y="252970"/>
            <a:ext cx="8572560" cy="6247864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atin typeface="+mn-lt"/>
                <a:cs typeface="+mn-cs"/>
              </a:rPr>
              <a:t>In quella occasione i nostri genitori hanno fatto delle promesse a nome nostro. Forse noi non le abbiamo sempre mantenute. Toccando quest’acqua noi vogliamo ricordare le nostre promesse e così sapremo meglio chiedere perdono al Signore nella nostra confessione. Dopo aver bagnato la mano nell’acqua faremo un bel segno di croce, simbolo del cristiano.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C:\Users\Fede\Desktop\Morigerati-Sorgente Mulino Vecchio.jpg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142875"/>
            <a:ext cx="6072188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Acqua siamo noi,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dall'antica Sorgente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veniamo,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Fede\Desktop\R_cascat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071813" y="0"/>
            <a:ext cx="5715000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fiumi siamo noi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 ruscelli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mettono insieme,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Fede\Desktop\bevanox.jpg_20061228184445_bevanox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214313"/>
            <a:ext cx="6072187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 torrenti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danno la mano,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Fede\Desktop\bambini gesu mola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47" name="Picture 3" descr="C:\Users\Fede\Desktop\Alassio_l'al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-142900"/>
            <a:ext cx="4929190" cy="714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4929188" y="2500313"/>
            <a:ext cx="4071937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vita nuova c'è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Gesù è in mezzo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Fede\Desktop\moofushi_-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013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Fede\Desktop\acq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Fede\Desktop\Cielo_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1285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Su nel cielo c'è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Dio Padre che vive per l'uomo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crea tutti noi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e ci ama di amore infinito,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Fede\Desktop\bambini gesu mola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357686" y="142852"/>
            <a:ext cx="4786314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figli siamo noi e fratelli di Cristo Signore,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  vita nuova c'è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  quando Lui è in mezzo 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Fede\Desktop\girotondo-multietn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Fede\Desktop\acq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3"/>
          <p:cNvSpPr>
            <a:spLocks noChangeArrowheads="1" noChangeShapeType="1" noTextEdit="1"/>
          </p:cNvSpPr>
          <p:nvPr/>
        </p:nvSpPr>
        <p:spPr bwMode="auto">
          <a:xfrm>
            <a:off x="333375" y="142875"/>
            <a:ext cx="8596313" cy="5643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Scusa, Signore.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C:\Users\Fede\Desktop\mareIM000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6" name="Picture 2" descr="C:\Users\Fede\Desktop\y1pNKMbA6cyv4ihE4NXyw2QqanNr8CH29XOTuLAIn0gnH-PcQbsvq4geZWsTsu_1D_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3500438"/>
            <a:ext cx="428625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142875" y="142875"/>
            <a:ext cx="8643938" cy="41544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Nuova umanità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oggi nasce da chi crede in Lui,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nuovi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l'amore è la legge di vita,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607223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figli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non siamo divisi da niente,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vita eterna c'è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Lui è dentro di noi.</a:t>
            </a:r>
          </a:p>
        </p:txBody>
      </p:sp>
      <p:pic>
        <p:nvPicPr>
          <p:cNvPr id="293890" name="Picture 2" descr="C:\Users\Fede\Desktop\eucarest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2428868"/>
            <a:ext cx="2857500" cy="200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Fede\Desktop\girotondo-multietn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Fede\Desktop\acq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fede\Desktop\scanner\20110604153333221_0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66"/>
            <a:ext cx="9144000" cy="686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30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fede\Desktop\scanner\20110604154618530_000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1" cy="62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8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fede\Desktop\scanner\20110604154618530_000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1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fede\Desktop\scanner\20110604154618530_00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2352" y="0"/>
            <a:ext cx="9206352" cy="68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63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fede\Desktop\scanner\20110604154618530_00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61" y="548680"/>
            <a:ext cx="9209618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1950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scanner\20110604154618530_000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85613"/>
            <a:ext cx="9144000" cy="597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225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14313" y="357188"/>
            <a:ext cx="7358062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4000">
                <a:latin typeface="Cooper Black" pitchFamily="18" charset="0"/>
              </a:rPr>
              <a:t>Scusa, Signore, </a:t>
            </a:r>
            <a:br>
              <a:rPr lang="it-IT" sz="4000">
                <a:latin typeface="Cooper Black" pitchFamily="18" charset="0"/>
              </a:rPr>
            </a:br>
            <a:r>
              <a:rPr lang="it-IT" sz="4000">
                <a:latin typeface="Cooper Black" pitchFamily="18" charset="0"/>
              </a:rPr>
              <a:t>se bussiamo alla porta </a:t>
            </a:r>
            <a:br>
              <a:rPr lang="it-IT" sz="4000">
                <a:latin typeface="Cooper Black" pitchFamily="18" charset="0"/>
              </a:rPr>
            </a:br>
            <a:r>
              <a:rPr lang="it-IT" sz="4000">
                <a:latin typeface="Cooper Black" pitchFamily="18" charset="0"/>
              </a:rPr>
              <a:t>del tuo cuore; siamo noi. Scusa Signore, </a:t>
            </a:r>
            <a:br>
              <a:rPr lang="it-IT" sz="4000">
                <a:latin typeface="Cooper Black" pitchFamily="18" charset="0"/>
              </a:rPr>
            </a:br>
            <a:r>
              <a:rPr lang="it-IT" sz="4000">
                <a:latin typeface="Cooper Black" pitchFamily="18" charset="0"/>
              </a:rPr>
              <a:t>se chiediamo mendicanti dell'amore un ristoro da 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fede\Desktop\scanner\20110604154618530_000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47135"/>
            <a:ext cx="8180173" cy="661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7119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fede\Desktop\scanner\20110604154618530_00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9576"/>
            <a:ext cx="9252520" cy="713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fede\Desktop\scanner\20110604154618530_00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-29137"/>
            <a:ext cx="6408712" cy="688713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fede\Desktop\scanner\20110604154618530_000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8" y="548680"/>
            <a:ext cx="1562255" cy="16503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fede\Desktop\scanner\20110604154618530_000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4437112"/>
            <a:ext cx="1512168" cy="129037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8849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scanner\20110604154618530_001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711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fede\Desktop\scanner\20110604154618530_001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0402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fede\Desktop\scanner\20110604154618530_001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1373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fede\Desktop\scanner\20110604154618530_00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2380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fede\Desktop\scanner\20110604154618530_001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63827"/>
            <a:ext cx="9166142" cy="59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0426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fede\Desktop\scanner\20110604154618530_001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904734"/>
            <a:ext cx="9144000" cy="295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557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Fede\Desktop\Tramont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WordArt 1026" descr="Linee verticali ravvicinate"/>
          <p:cNvSpPr>
            <a:spLocks noChangeArrowheads="1" noChangeShapeType="1" noTextEdit="1"/>
          </p:cNvSpPr>
          <p:nvPr/>
        </p:nvSpPr>
        <p:spPr bwMode="auto">
          <a:xfrm>
            <a:off x="179388" y="2349500"/>
            <a:ext cx="8782050" cy="1752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eaLnBrk="0" hangingPunct="0">
              <a:defRPr/>
            </a:pPr>
            <a:r>
              <a:rPr lang="it-IT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glow rad="228600">
                    <a:srgbClr val="BBE0E3">
                      <a:satMod val="175000"/>
                      <a:alpha val="40000"/>
                    </a:srgbClr>
                  </a:glow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Broadway"/>
                <a:cs typeface="Arial"/>
              </a:rPr>
              <a:t>TE AL CENTRO DEL MIO CUORE</a:t>
            </a:r>
          </a:p>
        </p:txBody>
      </p:sp>
    </p:spTree>
    <p:extLst>
      <p:ext uri="{BB962C8B-B14F-4D97-AF65-F5344CB8AC3E}">
        <p14:creationId xmlns:p14="http://schemas.microsoft.com/office/powerpoint/2010/main" val="428039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026"/>
          <p:cNvSpPr txBox="1">
            <a:spLocks noChangeArrowheads="1"/>
          </p:cNvSpPr>
          <p:nvPr/>
        </p:nvSpPr>
        <p:spPr bwMode="auto">
          <a:xfrm>
            <a:off x="2339975" y="1341438"/>
            <a:ext cx="6804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1" name="Text Box 1027"/>
          <p:cNvSpPr txBox="1">
            <a:spLocks noChangeArrowheads="1"/>
          </p:cNvSpPr>
          <p:nvPr/>
        </p:nvSpPr>
        <p:spPr bwMode="auto">
          <a:xfrm>
            <a:off x="250825" y="620713"/>
            <a:ext cx="8388350" cy="55784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Ho bisogno d'incontrarti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nel mio cuore,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di trovare Te,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di stare insieme a Te: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unico riferimento del mio andare, unica ragione Tu,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unico sostegno Tu.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Al centro del mio cuore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ci sei solo Tu. </a:t>
            </a:r>
            <a:endParaRPr lang="it-IT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824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500063" y="928688"/>
            <a:ext cx="7929562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4000">
                <a:latin typeface="Cooper Black" pitchFamily="18" charset="0"/>
              </a:rPr>
              <a:t>Così la foglia quando è stanca cade giù, </a:t>
            </a:r>
            <a:br>
              <a:rPr lang="it-IT" sz="4000">
                <a:latin typeface="Cooper Black" pitchFamily="18" charset="0"/>
              </a:rPr>
            </a:br>
            <a:r>
              <a:rPr lang="it-IT" sz="4000">
                <a:latin typeface="Cooper Black" pitchFamily="18" charset="0"/>
              </a:rPr>
              <a:t>ma poi la terra ha una vita sempre in più. </a:t>
            </a:r>
            <a:br>
              <a:rPr lang="it-IT" sz="4000">
                <a:latin typeface="Cooper Black" pitchFamily="18" charset="0"/>
              </a:rPr>
            </a:br>
            <a:r>
              <a:rPr lang="it-IT" sz="4000">
                <a:latin typeface="Cooper Black" pitchFamily="18" charset="0"/>
              </a:rPr>
              <a:t>Così la gente quando è stanca vuole te </a:t>
            </a:r>
            <a:br>
              <a:rPr lang="it-IT" sz="4000">
                <a:latin typeface="Cooper Black" pitchFamily="18" charset="0"/>
              </a:rPr>
            </a:br>
            <a:r>
              <a:rPr lang="it-IT" sz="4000">
                <a:latin typeface="Cooper Black" pitchFamily="18" charset="0"/>
              </a:rPr>
              <a:t>e tu, Signore, hai una vita sempre in più, sempre in più.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26"/>
          <p:cNvSpPr txBox="1">
            <a:spLocks noChangeArrowheads="1"/>
          </p:cNvSpPr>
          <p:nvPr/>
        </p:nvSpPr>
        <p:spPr bwMode="auto">
          <a:xfrm>
            <a:off x="179388" y="404813"/>
            <a:ext cx="8964612" cy="61880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Anche il cielo gira intorno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e non ha pace,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ma c'è un punto fermo,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è quella stella là.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La stella polare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è fissa ed è la sola,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la stella polare Tu,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la stella sicura Tu.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Al centro del mio cuore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ci sei solo Tu.</a:t>
            </a:r>
          </a:p>
        </p:txBody>
      </p:sp>
    </p:spTree>
    <p:extLst>
      <p:ext uri="{BB962C8B-B14F-4D97-AF65-F5344CB8AC3E}">
        <p14:creationId xmlns:p14="http://schemas.microsoft.com/office/powerpoint/2010/main" val="426983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1026"/>
          <p:cNvSpPr txBox="1">
            <a:spLocks noChangeArrowheads="1"/>
          </p:cNvSpPr>
          <p:nvPr/>
        </p:nvSpPr>
        <p:spPr bwMode="auto">
          <a:xfrm>
            <a:off x="1042988" y="1557338"/>
            <a:ext cx="7129462" cy="37496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Tutto ruota in torno a te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in funzione di Te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e poi  non importa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il "come",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il "dove",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e il "se".</a:t>
            </a:r>
          </a:p>
        </p:txBody>
      </p:sp>
    </p:spTree>
    <p:extLst>
      <p:ext uri="{BB962C8B-B14F-4D97-AF65-F5344CB8AC3E}">
        <p14:creationId xmlns:p14="http://schemas.microsoft.com/office/powerpoint/2010/main" val="346877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026"/>
          <p:cNvSpPr txBox="1">
            <a:spLocks noChangeArrowheads="1"/>
          </p:cNvSpPr>
          <p:nvPr/>
        </p:nvSpPr>
        <p:spPr bwMode="auto">
          <a:xfrm>
            <a:off x="2339975" y="1341438"/>
            <a:ext cx="6804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1" name="Text Box 1027"/>
          <p:cNvSpPr txBox="1">
            <a:spLocks noChangeArrowheads="1"/>
          </p:cNvSpPr>
          <p:nvPr/>
        </p:nvSpPr>
        <p:spPr bwMode="auto">
          <a:xfrm>
            <a:off x="285750" y="214313"/>
            <a:ext cx="8388350" cy="56324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Che tu splenda sempre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al centro del mio cuore;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il significato allora sarai tu.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Quello che farò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sarà soltanto amore;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unico sostegno tu,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la stella polare tu,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al centro del mio cuore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ci sei solo tu.</a:t>
            </a:r>
          </a:p>
        </p:txBody>
      </p:sp>
    </p:spTree>
    <p:extLst>
      <p:ext uri="{BB962C8B-B14F-4D97-AF65-F5344CB8AC3E}">
        <p14:creationId xmlns:p14="http://schemas.microsoft.com/office/powerpoint/2010/main" val="2135010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1026"/>
          <p:cNvSpPr txBox="1">
            <a:spLocks noChangeArrowheads="1"/>
          </p:cNvSpPr>
          <p:nvPr/>
        </p:nvSpPr>
        <p:spPr bwMode="auto">
          <a:xfrm>
            <a:off x="1042988" y="1557338"/>
            <a:ext cx="7129462" cy="37496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Tutto ruota in torno a te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in funzione di Te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e poi  non importa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il "come",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il "dove",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/>
              </a:rPr>
              <a:t>e il "se".</a:t>
            </a:r>
          </a:p>
        </p:txBody>
      </p:sp>
    </p:spTree>
    <p:extLst>
      <p:ext uri="{BB962C8B-B14F-4D97-AF65-F5344CB8AC3E}">
        <p14:creationId xmlns:p14="http://schemas.microsoft.com/office/powerpoint/2010/main" val="383998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878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1218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scanner\20110604153156495_000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270"/>
            <a:ext cx="6588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ede\Desktop\scanner\20110604153156495_00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198" y="3568459"/>
            <a:ext cx="3168802" cy="330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59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scanner\20110604153156495_000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99" y="1916832"/>
            <a:ext cx="8154902" cy="490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fede\Desktop\scanner\20110604153156495_000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898" y="152400"/>
            <a:ext cx="2981075" cy="131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9552" y="1340768"/>
            <a:ext cx="1609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Padre</a:t>
            </a:r>
            <a:endParaRPr lang="it-IT" sz="40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 descr="C:\Users\fede\Desktop\scanner\20110604153156495_00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7" y="0"/>
            <a:ext cx="4427984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15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scanner\20110604153156495_000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08" y="908720"/>
            <a:ext cx="6765574" cy="594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fede\Desktop\scanner\20110604153156495_000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7243" y="17617"/>
            <a:ext cx="2166757" cy="13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476714" y="1713"/>
            <a:ext cx="41905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Padre nostro!</a:t>
            </a:r>
            <a:endParaRPr lang="it-IT" sz="48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6" name="Picture 4" descr="C:\Users\fede\Desktop\scanner\20110604153156495_000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000" y="3691042"/>
            <a:ext cx="3024000" cy="318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72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scanner\20110604153156495_000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00300"/>
            <a:ext cx="8100392" cy="614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93361" y="1713"/>
            <a:ext cx="89182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Padre nostro che sei nei cieli</a:t>
            </a:r>
            <a:endParaRPr lang="it-IT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-24155" y="4677850"/>
            <a:ext cx="607570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it-IT" sz="2200" spc="0" dirty="0" smtClean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" pitchFamily="18" charset="0"/>
                <a:cs typeface="Times" pitchFamily="18" charset="0"/>
              </a:rPr>
              <a:t>Il più piccolo moscerino: essi appartengono a te Dio</a:t>
            </a:r>
            <a:endParaRPr lang="it-IT" sz="2200" spc="0" dirty="0">
              <a:ln w="9000" cmpd="sng">
                <a:noFill/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Times" pitchFamily="18" charset="0"/>
              <a:cs typeface="Times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860032" y="4364756"/>
            <a:ext cx="3162720" cy="313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9" name="Picture 3" descr="C:\Users\fede\Desktop\scanner\20110604153156495_00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2195666"/>
            <a:ext cx="3275796" cy="315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74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scanner\20110604153156495_001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17133"/>
            <a:ext cx="6516216" cy="60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50232" y="44624"/>
            <a:ext cx="66435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Sia santificato il Tuo nome</a:t>
            </a:r>
            <a:endParaRPr lang="it-IT" sz="40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3" name="Picture 3" descr="C:\Users\fede\Desktop\scanner\20110604153156495_00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6206" y="3763235"/>
            <a:ext cx="2967794" cy="311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57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amicidilourdes.it/notiziari/foto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2550" y="4162425"/>
            <a:ext cx="3981450" cy="269557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9460" name="Picture 4" descr="http://www.bike-board.de/community/photoalbum/data/673/DDDDSC_0061_tn.jpg"/>
          <p:cNvPicPr>
            <a:picLocks noChangeAspect="1" noChangeArrowheads="1"/>
          </p:cNvPicPr>
          <p:nvPr/>
        </p:nvPicPr>
        <p:blipFill>
          <a:blip r:embed="rId3" cstate="email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641" y="0"/>
            <a:ext cx="4316359" cy="292895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500063" y="500063"/>
            <a:ext cx="73850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4000">
                <a:latin typeface="Cooper Black" pitchFamily="18" charset="0"/>
              </a:rPr>
              <a:t>Scusa, Signore, </a:t>
            </a:r>
            <a:br>
              <a:rPr lang="it-IT" sz="4000">
                <a:latin typeface="Cooper Black" pitchFamily="18" charset="0"/>
              </a:rPr>
            </a:br>
            <a:r>
              <a:rPr lang="it-IT" sz="4000">
                <a:latin typeface="Cooper Black" pitchFamily="18" charset="0"/>
              </a:rPr>
              <a:t>se entriamo nella reggia della luce... siamo noi... Scusa, Signore, </a:t>
            </a:r>
            <a:br>
              <a:rPr lang="it-IT" sz="4000">
                <a:latin typeface="Cooper Black" pitchFamily="18" charset="0"/>
              </a:rPr>
            </a:br>
            <a:r>
              <a:rPr lang="it-IT" sz="4000">
                <a:latin typeface="Cooper Black" pitchFamily="18" charset="0"/>
              </a:rPr>
              <a:t>se sediamo alla mensa </a:t>
            </a:r>
            <a:br>
              <a:rPr lang="it-IT" sz="4000">
                <a:latin typeface="Cooper Black" pitchFamily="18" charset="0"/>
              </a:rPr>
            </a:br>
            <a:r>
              <a:rPr lang="it-IT" sz="4000">
                <a:latin typeface="Cooper Black" pitchFamily="18" charset="0"/>
              </a:rPr>
              <a:t>del tuo corpo </a:t>
            </a:r>
            <a:br>
              <a:rPr lang="it-IT" sz="4000">
                <a:latin typeface="Cooper Black" pitchFamily="18" charset="0"/>
              </a:rPr>
            </a:br>
            <a:r>
              <a:rPr lang="it-IT" sz="4000">
                <a:latin typeface="Cooper Black" pitchFamily="18" charset="0"/>
              </a:rPr>
              <a:t>per saziarci di te...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scanner\20110604153156495_00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261" y="-27384"/>
            <a:ext cx="3578225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13" y="883931"/>
            <a:ext cx="9140973" cy="5929445"/>
          </a:xfrm>
          <a:prstGeom prst="rect">
            <a:avLst/>
          </a:prstGeom>
          <a:noFill/>
          <a:effectLst>
            <a:glow rad="114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21974" y="-27384"/>
            <a:ext cx="49000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Venga il Tuo Regno</a:t>
            </a:r>
            <a:endParaRPr lang="it-IT" sz="40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397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fede\Desktop\scanner\20110604153156495_00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8929" y="4942"/>
            <a:ext cx="4215072" cy="44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8" y="1378165"/>
            <a:ext cx="8457104" cy="547983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328" y="38784"/>
            <a:ext cx="64408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40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</a:effectLst>
              </a:rPr>
              <a:t>Sia fatta la tua volontà,</a:t>
            </a:r>
            <a:br>
              <a:rPr lang="it-IT" sz="40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</a:effectLst>
              </a:rPr>
            </a:br>
            <a:r>
              <a:rPr lang="it-IT" sz="40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</a:effectLst>
              </a:rPr>
              <a:t>come in cielo così in terra</a:t>
            </a:r>
            <a:endParaRPr lang="it-IT" sz="40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74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fede\Desktop\scanner\20110604153156495_00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409" y="2522959"/>
            <a:ext cx="4129706" cy="433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fede\Desktop\20110604153156495_0016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56" y="-27384"/>
            <a:ext cx="6885311" cy="688538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5277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fede\Desktop\scanner\20110604153156495_001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6205"/>
            <a:ext cx="6876256" cy="683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fede\Desktop\scanner\20110604153156495_00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300" y="-27384"/>
            <a:ext cx="406621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53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fede\Desktop\scanner\20110604153156495_00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-27384"/>
            <a:ext cx="500404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8257"/>
            <a:ext cx="8913097" cy="686712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1405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fede\Desktop\scanner\20110604153156495_00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6445" y="4651"/>
            <a:ext cx="5357565" cy="687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04" y="4651"/>
            <a:ext cx="6984776" cy="69565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4235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fede\Desktop\scanner\20110604153156495_00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5901" y="2365952"/>
            <a:ext cx="4268099" cy="45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fede\Desktop\20110604153156495_002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289"/>
            <a:ext cx="8256663" cy="683771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6995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fede\Desktop\scanner\20110604153156495_00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28" y="0"/>
            <a:ext cx="911797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fede\Desktop\scanner\20110604153156495_002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212977"/>
            <a:ext cx="9144000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fede\Desktop\scanner\20110604153156495_002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5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9534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1120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071538" y="1500174"/>
            <a:ext cx="6948494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Ti ringraziamo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centoiso.com/public/img/foglia%20cadu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143240" y="230945"/>
            <a:ext cx="6000760" cy="6555641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4000" dirty="0">
                <a:latin typeface="Cooper Black" pitchFamily="18" charset="0"/>
                <a:cs typeface="+mn-cs"/>
              </a:rPr>
              <a:t>Così la foglia quando è stanca cade giù, </a:t>
            </a:r>
            <a:br>
              <a:rPr lang="it-IT" sz="4000" dirty="0">
                <a:latin typeface="Cooper Black" pitchFamily="18" charset="0"/>
                <a:cs typeface="+mn-cs"/>
              </a:rPr>
            </a:br>
            <a:r>
              <a:rPr lang="it-IT" sz="4000" dirty="0">
                <a:latin typeface="Cooper Black" pitchFamily="18" charset="0"/>
                <a:cs typeface="+mn-cs"/>
              </a:rPr>
              <a:t>ma poi la terra ha una vita sempre in più. </a:t>
            </a:r>
          </a:p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4000" dirty="0">
                <a:latin typeface="Cooper Black" pitchFamily="18" charset="0"/>
                <a:cs typeface="+mn-cs"/>
              </a:rPr>
              <a:t/>
            </a:r>
            <a:br>
              <a:rPr lang="it-IT" sz="4000" dirty="0">
                <a:latin typeface="Cooper Black" pitchFamily="18" charset="0"/>
                <a:cs typeface="+mn-cs"/>
              </a:rPr>
            </a:br>
            <a:r>
              <a:rPr lang="it-IT" sz="4000" dirty="0">
                <a:latin typeface="Cooper Black" pitchFamily="18" charset="0"/>
                <a:cs typeface="+mn-cs"/>
              </a:rPr>
              <a:t>Così la gente quando è stanca vuole te </a:t>
            </a:r>
            <a:br>
              <a:rPr lang="it-IT" sz="4000" dirty="0">
                <a:latin typeface="Cooper Black" pitchFamily="18" charset="0"/>
                <a:cs typeface="+mn-cs"/>
              </a:rPr>
            </a:br>
            <a:r>
              <a:rPr lang="it-IT" sz="4000" dirty="0">
                <a:latin typeface="Cooper Black" pitchFamily="18" charset="0"/>
                <a:cs typeface="+mn-cs"/>
              </a:rPr>
              <a:t>e tu, Signore, hai una vita sempre in più, sempre in più.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1"/>
          <p:cNvSpPr>
            <a:spLocks noChangeArrowheads="1"/>
          </p:cNvSpPr>
          <p:nvPr/>
        </p:nvSpPr>
        <p:spPr bwMode="auto">
          <a:xfrm>
            <a:off x="173038" y="4500563"/>
            <a:ext cx="8970962" cy="2124075"/>
          </a:xfrm>
          <a:prstGeom prst="rect">
            <a:avLst/>
          </a:prstGeom>
          <a:solidFill>
            <a:srgbClr val="FFFFFF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it-IT" sz="4400" b="1" dirty="0">
                <a:cs typeface="Times New Roman" pitchFamily="18" charset="0"/>
              </a:rPr>
              <a:t>Veniamo da te, o Signore, </a:t>
            </a:r>
          </a:p>
          <a:p>
            <a:pPr algn="just" eaLnBrk="0" hangingPunct="0"/>
            <a:r>
              <a:rPr lang="it-IT" sz="4400" b="1" dirty="0">
                <a:cs typeface="Times New Roman" pitchFamily="18" charset="0"/>
              </a:rPr>
              <a:t>con il cuore pieno di gioia </a:t>
            </a:r>
          </a:p>
          <a:p>
            <a:pPr algn="just" eaLnBrk="0" hangingPunct="0"/>
            <a:r>
              <a:rPr lang="it-IT" sz="4400" b="1" dirty="0">
                <a:cs typeface="Times New Roman" pitchFamily="18" charset="0"/>
              </a:rPr>
              <a:t>ed insieme vogliamo ringraziarti.</a:t>
            </a:r>
            <a:endParaRPr lang="it-IT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1249363"/>
            <a:ext cx="7477125" cy="56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8625" y="285750"/>
            <a:ext cx="87153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i giorni che ci doni: ti ringraziamo.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00063" y="500063"/>
            <a:ext cx="828675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i frutti della terra: ti ringraziamo.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00125" y="0"/>
            <a:ext cx="7072313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il lavoro, le gioie della vita: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ti ringraziamo.</a:t>
            </a:r>
            <a:endParaRPr lang="it-IT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1"/>
          <p:cNvSpPr>
            <a:spLocks noChangeArrowheads="1"/>
          </p:cNvSpPr>
          <p:nvPr/>
        </p:nvSpPr>
        <p:spPr bwMode="auto">
          <a:xfrm>
            <a:off x="173038" y="4500563"/>
            <a:ext cx="8970962" cy="2124075"/>
          </a:xfrm>
          <a:prstGeom prst="rect">
            <a:avLst/>
          </a:prstGeom>
          <a:solidFill>
            <a:srgbClr val="FFFFFF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it-IT" sz="4400" b="1">
                <a:cs typeface="Times New Roman" pitchFamily="18" charset="0"/>
              </a:rPr>
              <a:t>Veniamo da te, o Signore, </a:t>
            </a:r>
          </a:p>
          <a:p>
            <a:pPr algn="just" eaLnBrk="0" hangingPunct="0"/>
            <a:r>
              <a:rPr lang="it-IT" sz="4400" b="1">
                <a:cs typeface="Times New Roman" pitchFamily="18" charset="0"/>
              </a:rPr>
              <a:t>con il cuore pieno di gioia </a:t>
            </a:r>
          </a:p>
          <a:p>
            <a:pPr algn="just" eaLnBrk="0" hangingPunct="0"/>
            <a:r>
              <a:rPr lang="it-IT" sz="4400" b="1">
                <a:cs typeface="Times New Roman" pitchFamily="18" charset="0"/>
              </a:rPr>
              <a:t>ed insieme vogliamo ringraziarti.</a:t>
            </a:r>
            <a:endParaRPr lang="it-IT" sz="4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28688" y="428625"/>
            <a:ext cx="745966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le tue parole: ti ringraziamo.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71500" y="0"/>
            <a:ext cx="771525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Perché hai dato la tua vita: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ti ringraziamo.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0"/>
            <a:ext cx="8786813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per la Chiesa che tutti ci unisce: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ti ringraziamo.</a:t>
            </a:r>
            <a:endParaRPr lang="it-IT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1"/>
          <p:cNvSpPr>
            <a:spLocks noChangeArrowheads="1"/>
          </p:cNvSpPr>
          <p:nvPr/>
        </p:nvSpPr>
        <p:spPr bwMode="auto">
          <a:xfrm>
            <a:off x="173038" y="4500563"/>
            <a:ext cx="8970962" cy="2124075"/>
          </a:xfrm>
          <a:prstGeom prst="rect">
            <a:avLst/>
          </a:prstGeom>
          <a:solidFill>
            <a:srgbClr val="FFFFFF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it-IT" sz="4400" b="1">
                <a:cs typeface="Times New Roman" pitchFamily="18" charset="0"/>
              </a:rPr>
              <a:t>Veniamo da te, o Signore, </a:t>
            </a:r>
          </a:p>
          <a:p>
            <a:pPr algn="just" eaLnBrk="0" hangingPunct="0"/>
            <a:r>
              <a:rPr lang="it-IT" sz="4400" b="1">
                <a:cs typeface="Times New Roman" pitchFamily="18" charset="0"/>
              </a:rPr>
              <a:t>con il cuore pieno di gioia </a:t>
            </a:r>
          </a:p>
          <a:p>
            <a:pPr algn="just" eaLnBrk="0" hangingPunct="0"/>
            <a:r>
              <a:rPr lang="it-IT" sz="4400" b="1">
                <a:cs typeface="Times New Roman" pitchFamily="18" charset="0"/>
              </a:rPr>
              <a:t>ed insieme vogliamo ringraziarti.</a:t>
            </a:r>
            <a:endParaRPr lang="it-IT" sz="4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9473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3337</Words>
  <Application>Microsoft Office PowerPoint</Application>
  <PresentationFormat>Presentazione su schermo (4:3)</PresentationFormat>
  <Paragraphs>603</Paragraphs>
  <Slides>276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14</vt:i4>
      </vt:variant>
      <vt:variant>
        <vt:lpstr>Titoli diapositive</vt:lpstr>
      </vt:variant>
      <vt:variant>
        <vt:i4>276</vt:i4>
      </vt:variant>
    </vt:vector>
  </HeadingPairs>
  <TitlesOfParts>
    <vt:vector size="290" baseType="lpstr">
      <vt:lpstr>Tema di Office</vt:lpstr>
      <vt:lpstr>4_Tema di Office</vt:lpstr>
      <vt:lpstr>3_Tema di Office</vt:lpstr>
      <vt:lpstr>7_Tema di Office</vt:lpstr>
      <vt:lpstr>2_Tema di Office</vt:lpstr>
      <vt:lpstr>5_Tema di Office</vt:lpstr>
      <vt:lpstr>En blanco</vt:lpstr>
      <vt:lpstr>6_Tema di Office</vt:lpstr>
      <vt:lpstr>5_En blanco</vt:lpstr>
      <vt:lpstr>9_Tema di Office</vt:lpstr>
      <vt:lpstr>8_Tema di Office</vt:lpstr>
      <vt:lpstr>1_Tema di Office</vt:lpstr>
      <vt:lpstr>Struttura predefinita</vt:lpstr>
      <vt:lpstr>3_Struttura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Testimoni dell’amore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Riconciliazione</dc:title>
  <dc:creator>Cattedrale di Pescia</dc:creator>
  <cp:keywords>Confessione;Riconciliazione;Confessioni</cp:keywords>
  <cp:lastModifiedBy>fede</cp:lastModifiedBy>
  <cp:revision>80</cp:revision>
  <dcterms:created xsi:type="dcterms:W3CDTF">2008-05-14T09:54:56Z</dcterms:created>
  <dcterms:modified xsi:type="dcterms:W3CDTF">2011-06-05T12:06:41Z</dcterms:modified>
</cp:coreProperties>
</file>